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4421" r:id="rId2"/>
    <p:sldId id="258" r:id="rId3"/>
    <p:sldId id="260" r:id="rId4"/>
    <p:sldId id="4423" r:id="rId5"/>
    <p:sldId id="261" r:id="rId6"/>
    <p:sldId id="259" r:id="rId7"/>
    <p:sldId id="262" r:id="rId8"/>
    <p:sldId id="263" r:id="rId9"/>
    <p:sldId id="264" r:id="rId10"/>
    <p:sldId id="265" r:id="rId11"/>
    <p:sldId id="266" r:id="rId12"/>
    <p:sldId id="4424" r:id="rId13"/>
    <p:sldId id="4422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81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39"/>
    <p:restoredTop sz="79441"/>
  </p:normalViewPr>
  <p:slideViewPr>
    <p:cSldViewPr snapToGrid="0" snapToObjects="1">
      <p:cViewPr varScale="1">
        <p:scale>
          <a:sx n="84" d="100"/>
          <a:sy n="84" d="100"/>
        </p:scale>
        <p:origin x="1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14.1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97 0 44 0 0,'0'5'568'0'0,"0"-1"1"0"0,0 1-1 0 0,0-1 1 0 0,0 1-1 0 0,1-1 0 0 0,-1 1 1 0 0,1-1-1 0 0,0 1 1 0 0,0-1-1 0 0,1 0 0 0 0,0 0 1 0 0,-1 0-1 0 0,1 1 1 0 0,4 5-1 0 0,12 37 3104 0 0,-15-32-3219 0 0,-1 0 1 0 0,-1-1 0 0 0,-1 1 0 0 0,-1 21-1 0 0,1-33-460 0 0,0-1-1 0 0,0 1 1 0 0,0-1 0 0 0,-1 1-1 0 0,1-1 1 0 0,-1 1 0 0 0,0-1-1 0 0,0 1 1 0 0,0-1-1 0 0,0 0 1 0 0,0 1 0 0 0,0-1-1 0 0,0 0 1 0 0,-1 0 0 0 0,1 0-1 0 0,-1 0 1 0 0,0 0-1 0 0,1 0 1 0 0,-1 0 0 0 0,0-1-1 0 0,0 1 1 0 0,0-1 0 0 0,0 1-1 0 0,-1-1 1 0 0,1 0-1 0 0,0 0 1 0 0,0 0 0 0 0,-1 0-1 0 0,1 0 1 0 0,-1 0 0 0 0,1-1-1 0 0,-1 1 1 0 0,1-1-1 0 0,-5 1 1 0 0,4-2-8 0 0,0 0-1 0 0,0 0 1 0 0,1 0 0 0 0,-1 0 0 0 0,0-1-1 0 0,0 1 1 0 0,0-1 0 0 0,1 1 0 0 0,-1-1-1 0 0,1 0 1 0 0,0 0 0 0 0,-1 0 0 0 0,1-1-1 0 0,0 1 1 0 0,0 0 0 0 0,0-1 0 0 0,0 1-1 0 0,1-1 1 0 0,-1 0 0 0 0,1 0 0 0 0,-2-3-1 0 0,-1-3 18 0 0,-1-1 0 0 0,1 0 0 0 0,0 0 0 0 0,-4-20 0 0 0,8 26 44 0 0,-1 0 1 0 0,1 0-1 0 0,0 0 0 0 0,0 0 1 0 0,0 0-1 0 0,1 0 0 0 0,-1 1 1 0 0,1-1-1 0 0,0 0 0 0 0,0 0 1 0 0,0 1-1 0 0,1-1 0 0 0,-1 0 1 0 0,1 1-1 0 0,0-1 0 0 0,0 1 1 0 0,0 0-1 0 0,0 0 1 0 0,0 0-1 0 0,1 0 0 0 0,5-5 1 0 0,-6 6-27 0 0,0 1 0 0 0,0 0 1 0 0,0 0-1 0 0,0 0 1 0 0,0 0-1 0 0,1 0 0 0 0,-1 0 1 0 0,0 1-1 0 0,0-1 0 0 0,1 1 1 0 0,-1 0-1 0 0,0-1 1 0 0,1 1-1 0 0,-1 0 0 0 0,1 0 1 0 0,-1 1-1 0 0,0-1 1 0 0,1 0-1 0 0,-1 1 0 0 0,0-1 1 0 0,0 1-1 0 0,1 0 1 0 0,-1 0-1 0 0,0 0 0 0 0,0 0 1 0 0,0 0-1 0 0,0 0 1 0 0,0 1-1 0 0,0-1 0 0 0,0 1 1 0 0,-1-1-1 0 0,1 1 1 0 0,-1 0-1 0 0,1 0 0 0 0,-1-1 1 0 0,2 4-1 0 0,0-2-22 0 0,0 0 1 0 0,0 0-1 0 0,-1 0 1 0 0,1 0-1 0 0,-1 1 0 0 0,0-1 1 0 0,0 1-1 0 0,-1-1 0 0 0,1 1 1 0 0,-1 0-1 0 0,1 0 1 0 0,-1-1-1 0 0,0 1 0 0 0,-1 0 1 0 0,1 5-1 0 0,-21-14 278 0 0,14 3 258 0 0,13 5-14 0 0,-4 3-639 0 0,-1-2-597 0 0,6-10-530 0 0,11-13-3341 0 0,15-11-3619 0 0,-27 26 6564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2.1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75 259 648 0 0,'0'-3'696'0'0,"0"0"1"0"0,0 0-1 0 0,1 1 0 0 0,-1-1 1 0 0,0 0-1 0 0,1 1 0 0 0,0-1 1 0 0,-1 0-1 0 0,1 1 0 0 0,0-1 1 0 0,1 1-1 0 0,-1-1 0 0 0,2-2 1 0 0,-3 4-588 0 0,1 1 1 0 0,-1 0 0 0 0,0 0 0 0 0,0 0-1 0 0,0 0 1 0 0,1-1 0 0 0,-1 1 0 0 0,0 0-1 0 0,0 0 1 0 0,1 0 0 0 0,-1 0 0 0 0,0 0-1 0 0,0 0 1 0 0,1 0 0 0 0,-1 0 0 0 0,0 0-1 0 0,0 0 1 0 0,1 0 0 0 0,-1 0 0 0 0,0 0-1 0 0,0 0 1 0 0,1 0 0 0 0,-1 0 0 0 0,0 0-1 0 0,0 0 1 0 0,1 0 0 0 0,-1 0 0 0 0,0 0-1 0 0,0 0 1 0 0,1 0 0 0 0,-1 0 0 0 0,0 0-1 0 0,0 1 1 0 0,0-1 0 0 0,1 0 0 0 0,-1 0-1 0 0,0 0 1 0 0,0 0 0 0 0,0 1 0 0 0,0-1-1 0 0,1 0 1 0 0,7 24 1249 0 0,-4-4-1177 0 0,0-5-155 0 0,-1-1 0 0 0,-1 2 1 0 0,0-1-1 0 0,-1 0 0 0 0,-1 0 0 0 0,0 0 0 0 0,-4 26 0 0 0,4-40-28 0 0,0-1-1 0 0,0 1 0 0 0,0-1 1 0 0,0 1-1 0 0,0 0 1 0 0,0-1-1 0 0,0 1 1 0 0,0-1-1 0 0,-1 1 0 0 0,1-1 1 0 0,0 1-1 0 0,0 0 1 0 0,-1-1-1 0 0,1 1 1 0 0,0-1-1 0 0,-1 0 0 0 0,1 1 1 0 0,-1-1-1 0 0,1 1 1 0 0,0-1-1 0 0,-1 1 1 0 0,1-1-1 0 0,-1 0 0 0 0,1 1 1 0 0,-1-1-1 0 0,0 0 1 0 0,1 0-1 0 0,-1 1 1 0 0,1-1-1 0 0,-1 0 0 0 0,1 0 1 0 0,-1 0-1 0 0,0 0 1 0 0,1 0-1 0 0,-1 0 1 0 0,1 0-1 0 0,-2 0 0 0 0,-19-17-43 0 0,-8-30 4 0 0,19 21 35 0 0,0 0 0 0 0,2 0 0 0 0,-8-42 0 0 0,14 53 22 0 0,0 1 0 0 0,1 0-1 0 0,0-1 1 0 0,1 1-1 0 0,0 0 1 0 0,1-1 0 0 0,1 1-1 0 0,5-21 1 0 0,-6 31 7 0 0,0 1 1 0 0,0-1 0 0 0,0 1-1 0 0,1 0 1 0 0,-1-1 0 0 0,1 1-1 0 0,0 0 1 0 0,0 0-1 0 0,0 0 1 0 0,0 0 0 0 0,0 1-1 0 0,1-1 1 0 0,-1 1 0 0 0,1-1-1 0 0,0 1 1 0 0,0 0-1 0 0,0 0 1 0 0,0 0 0 0 0,0 0-1 0 0,0 0 1 0 0,0 1 0 0 0,4-2-1 0 0,-4 3-6 0 0,1 0-1 0 0,-1 0 1 0 0,1 0 0 0 0,-1 0-1 0 0,0 1 1 0 0,1-1-1 0 0,-1 1 1 0 0,0 0 0 0 0,1 0-1 0 0,-1 0 1 0 0,0 0-1 0 0,0 1 1 0 0,0-1-1 0 0,0 1 1 0 0,0 0 0 0 0,0 0-1 0 0,0 0 1 0 0,-1 0-1 0 0,1 0 1 0 0,-1 1 0 0 0,1-1-1 0 0,-1 1 1 0 0,3 5-1 0 0,1 0 0 0 0,0 0-1 0 0,-1 0 1 0 0,0 1-1 0 0,0-1 0 0 0,-1 1 1 0 0,3 10-1 0 0,-6-17-15 0 0,0 0 1 0 0,0 0-1 0 0,-1 0 0 0 0,1 0 0 0 0,0 0 0 0 0,-1 0 0 0 0,0 0 0 0 0,1 0 0 0 0,-1 0 0 0 0,0 0 0 0 0,0 0 0 0 0,0 0 1 0 0,-1 0-1 0 0,1 0 0 0 0,0 0 0 0 0,-1 0 0 0 0,1 0 0 0 0,-1 0 0 0 0,0 0 0 0 0,0 0 0 0 0,1 0 0 0 0,-1 0 0 0 0,-1 0 1 0 0,1-1-1 0 0,0 1 0 0 0,0 0 0 0 0,-1-1 0 0 0,1 1 0 0 0,0-1 0 0 0,-1 1 0 0 0,0-1 0 0 0,1 0 0 0 0,-1 0 1 0 0,-2 1-1 0 0,2-1-6 0 0,1-1 0 0 0,-1 1 0 0 0,0-1 1 0 0,0 0-1 0 0,0 0 0 0 0,0 0 1 0 0,0 0-1 0 0,0 0 0 0 0,0 0 0 0 0,0 0 1 0 0,0-1-1 0 0,1 1 0 0 0,-1-1 0 0 0,0 0 1 0 0,0 1-1 0 0,0-1 0 0 0,1 0 1 0 0,-1 0-1 0 0,0 0 0 0 0,1 0 0 0 0,-1 0 1 0 0,1 0-1 0 0,-1-1 0 0 0,1 1 0 0 0,0 0 1 0 0,-1-1-1 0 0,0-2 0 0 0,-7-10 87 0 0,19 21 432 0 0,-2 4-495 0 0,-1 1 0 0 0,0 0 0 0 0,-1 0-1 0 0,-1 0 1 0 0,0 1 0 0 0,0 0 0 0 0,-2 0 0 0 0,1 0 0 0 0,-2 0 0 0 0,1 1 0 0 0,-2-1-1 0 0,0 1 1 0 0,-1-1 0 0 0,-2 24 0 0 0,2-35-43 0 0,0 1 1 0 0,-1-1-1 0 0,1 0 1 0 0,-1 1-1 0 0,0-1 1 0 0,1 0-1 0 0,-1 0 0 0 0,0 0 1 0 0,0 1-1 0 0,-1-1 1 0 0,1 0-1 0 0,0 0 0 0 0,-1-1 1 0 0,1 1-1 0 0,-1 0 1 0 0,0 0-1 0 0,1-1 1 0 0,-1 1-1 0 0,0-1 0 0 0,0 1 1 0 0,0-1-1 0 0,0 0 1 0 0,0 0-1 0 0,0 0 0 0 0,-1 0 1 0 0,1 0-1 0 0,0-1 1 0 0,0 1-1 0 0,-1 0 1 0 0,1-1-1 0 0,-1 0 0 0 0,1 0 1 0 0,0 0-1 0 0,-1 0 1 0 0,1 0-1 0 0,0 0 0 0 0,-1 0 1 0 0,1-1-1 0 0,0 1 1 0 0,-1-1-1 0 0,1 0 1 0 0,0 1-1 0 0,0-1 0 0 0,-1 0 1 0 0,1 0-1 0 0,0-1 1 0 0,0 1-1 0 0,0 0 0 0 0,1-1 1 0 0,-1 1-1 0 0,0-1 1 0 0,0 0-1 0 0,-2-2 1 0 0,-2-3-678 0 0,1 0 1 0 0,-1 0 0 0 0,1 0 0 0 0,1-1-1 0 0,-1 0 1 0 0,1 0 0 0 0,1 0 0 0 0,-1 0-1 0 0,1 0 1 0 0,1-1 0 0 0,0 0 0 0 0,0 1-1 0 0,0-1 1 0 0,1 0 0 0 0,1 0 0 0 0,-1 0-1 0 0,2 0 1 0 0,-1 0 0 0 0,1 1 0 0 0,0-1-1 0 0,4-14 1 0 0,1-4-865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35.18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147 113 700 0 0,'-1'-7'284'0'0,"1"0"0"0"0,-1 0 1 0 0,1 1-1 0 0,-2-1 0 0 0,1 0 0 0 0,-1 1 0 0 0,0-1 0 0 0,-1 1 1 0 0,1 0-1 0 0,-6-10 0 0 0,6 14-261 0 0,1 0 0 0 0,-1 0-1 0 0,1 0 1 0 0,-1 0 0 0 0,0 0 0 0 0,0 0 0 0 0,0 0-1 0 0,0 1 1 0 0,0-1 0 0 0,0 1 0 0 0,0-1 0 0 0,-1 1-1 0 0,1 0 1 0 0,0 0 0 0 0,-1 0 0 0 0,1 0 0 0 0,-1 0 0 0 0,1 0-1 0 0,-1 1 1 0 0,0 0 0 0 0,1-1 0 0 0,-1 1 0 0 0,1 0-1 0 0,-1 0 1 0 0,0 0 0 0 0,1 0 0 0 0,-1 1 0 0 0,0-1-1 0 0,1 1 1 0 0,-3 1 0 0 0,1-1-7 0 0,1 1-1 0 0,-1 0 1 0 0,1 0-1 0 0,0 0 1 0 0,0 1 0 0 0,0-1-1 0 0,1 1 1 0 0,-1-1-1 0 0,0 1 1 0 0,1 0 0 0 0,0 0-1 0 0,-1 0 1 0 0,1 1-1 0 0,1-1 1 0 0,-1 0 0 0 0,0 1-1 0 0,1-1 1 0 0,0 1-1 0 0,-1-1 1 0 0,2 1 0 0 0,-1 0-1 0 0,0 0 1 0 0,1-1-1 0 0,-1 1 1 0 0,1 0 0 0 0,1 5-1 0 0,-2 12 104 0 0,2 0-1 0 0,0 0 1 0 0,6 26-1 0 0,4 12-21 0 0,3 0 0 0 0,3-1-1 0 0,2-1 1 0 0,3 0-1 0 0,47 86 1 0 0,-22-68-1121 0 0,-43-70 732 0 0,0 0 1 0 0,1 0 0 0 0,-1-1-1 0 0,1 0 1 0 0,-1 0 0 0 0,1 0-1 0 0,1 0 1 0 0,-1-1-1 0 0,0 0 1 0 0,1 0 0 0 0,0 0-1 0 0,7 2 1 0 0,4-4-645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35.5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385 43 572 0 0,'0'-1'141'0'0,"0"-1"-1"0"0,-1 1 1 0 0,1-1 0 0 0,0 1 0 0 0,0-1-1 0 0,-1 1 1 0 0,1-1 0 0 0,-1 1 0 0 0,1-1-1 0 0,-1 1 1 0 0,1 0 0 0 0,-1-1-1 0 0,0 1 1 0 0,0 0 0 0 0,0 0 0 0 0,0 0-1 0 0,0-1 1 0 0,0 1 0 0 0,0 0-1 0 0,0 0 1 0 0,-2-1 0 0 0,-1 0 25 0 0,1 0 0 0 0,0 1 0 0 0,-1-1-1 0 0,1 1 1 0 0,-1 0 0 0 0,1 0 0 0 0,-1 0 0 0 0,-7 0 0 0 0,-4 1 104 0 0,-1 0 0 0 0,0 0 0 0 0,-21 5 0 0 0,14-2-713 0 0,0 1 0 0 0,1 1 0 0 0,0 1 1 0 0,0 1-1 0 0,1 1 0 0 0,0 0 0 0 0,0 2 0 0 0,-19 13 0 0 0,10 0-784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31.10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0 116 0 0,'3'5'8488'0'0,"11"21"-5760"0"0,48 313-639 0 0,-23-135-2369 0 0,-13-69-2607 0 0,-8-74-1128 0 0,0-24-264 0 0,-12-29 2911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31.5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0 304 784 0 0,'15'-4'1959'0'0,"0"0"1"0"0,0-1-1 0 0,20-10 0 0 0,-25 10-1548 0 0,-1 0 0 0 0,0-1 0 0 0,0 0-1 0 0,0-1 1 0 0,10-9 0 0 0,-13 9-532 0 0,0 1 0 0 0,-1-1 0 0 0,1 0 0 0 0,-2 0 1 0 0,1-1-1 0 0,-1 0 0 0 0,0 0 0 0 0,0 0 0 0 0,-1 0 0 0 0,0 0 0 0 0,-1 0 0 0 0,0-1 0 0 0,0 0 1 0 0,-1 1-1 0 0,0-1 0 0 0,0-15 0 0 0,-1 19-122 0 0,0 0-1 0 0,-1-1 1 0 0,0 1 0 0 0,0 0 0 0 0,0 0 0 0 0,-1-1-1 0 0,0 1 1 0 0,0 0 0 0 0,0 1 0 0 0,0-1-1 0 0,-5-7 1 0 0,6 11 192 0 0,0 0 0 0 0,1 0-1 0 0,-1 0 1 0 0,0 0 0 0 0,0 0-1 0 0,0 0 1 0 0,0 1 0 0 0,0-1-1 0 0,-1 0 1 0 0,1 0 0 0 0,0 1-1 0 0,0-1 1 0 0,0 1 0 0 0,-1-1-1 0 0,1 1 1 0 0,0-1 0 0 0,0 1-1 0 0,-1 0 1 0 0,1 0 0 0 0,-2 0-1 0 0,1 0 43 0 0,0 0 0 0 0,0 1 0 0 0,0 0 0 0 0,1-1 0 0 0,-1 1 0 0 0,0 0 0 0 0,0 0 0 0 0,0 0 0 0 0,1 0 0 0 0,-1 0 0 0 0,0 0 0 0 0,1 1 0 0 0,-1-1 0 0 0,1 1 0 0 0,-1-1 0 0 0,1 1 0 0 0,-2 2 0 0 0,-6 8 37 0 0,1 0 1 0 0,1 0-1 0 0,0 1 0 0 0,0 0 0 0 0,1 1 0 0 0,1-1 0 0 0,0 1 0 0 0,1 0 0 0 0,0 0 0 0 0,2 1 0 0 0,-1-1 0 0 0,0 22 0 0 0,3-8 297 0 0,1-1-1 0 0,1 1 1 0 0,1-1-1 0 0,1 0 1 0 0,14 46 0 0 0,-17-70-336 0 0,-1 0 1 0 0,1 1-1 0 0,0-1 1 0 0,0 0-1 0 0,1 1 1 0 0,-1-1 0 0 0,0 0-1 0 0,1 0 1 0 0,0 0-1 0 0,0 0 1 0 0,0 0-1 0 0,0-1 1 0 0,0 1-1 0 0,1-1 1 0 0,-1 1 0 0 0,1-1-1 0 0,0 0 1 0 0,-1 0-1 0 0,1 0 1 0 0,0 0-1 0 0,0 0 1 0 0,0-1 0 0 0,1 1-1 0 0,-1-1 1 0 0,0 0-1 0 0,0 0 1 0 0,1 0-1 0 0,-1-1 1 0 0,1 1-1 0 0,-1-1 1 0 0,1 0 0 0 0,-1 1-1 0 0,0-2 1 0 0,1 1-1 0 0,-1 0 1 0 0,1-1-1 0 0,-1 1 1 0 0,1-1-1 0 0,5-2 1 0 0,6-3-566 0 0,0-1 1 0 0,0 0-1 0 0,0-1 0 0 0,-1 0 1 0 0,-1-1-1 0 0,26-22 1 0 0,-10 9-528 0 0,1-2 60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31.90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205 35 532 0 0,'-11'-12'1486'0'0,"9"11"-1391"0"0,1-1 0 0 0,-1 0 1 0 0,0 0-1 0 0,1 1 0 0 0,-1-1 0 0 0,0 1 0 0 0,0-1 0 0 0,-1 1 0 0 0,1 0 0 0 0,0 0 1 0 0,0 0-1 0 0,0 0 0 0 0,-1 0 0 0 0,1 1 0 0 0,0-1 0 0 0,-1 1 0 0 0,1-1 1 0 0,-5 1-1 0 0,2-1-15 0 0,-1 1 0 0 0,1-1 0 0 0,-1 1 0 0 0,0 1 0 0 0,1-1 0 0 0,-1 1 0 0 0,1 0 0 0 0,-1 0 0 0 0,1 1 0 0 0,0 0 0 0 0,0 0 0 0 0,0 0 0 0 0,-1 0 0 0 0,2 1 0 0 0,-1 0 0 0 0,0 0 0 0 0,1 0 0 0 0,-1 0 0 0 0,1 1 0 0 0,0 0 0 0 0,-6 6 0 0 0,6-3-52 0 0,0-1 1 0 0,0 1-1 0 0,0 0 0 0 0,1 0 1 0 0,0 0-1 0 0,1 0 0 0 0,0 0 1 0 0,0 1-1 0 0,0-1 1 0 0,1 1-1 0 0,0-1 0 0 0,1 1 1 0 0,-1-1-1 0 0,1 1 1 0 0,2 12-1 0 0,1-3 11 0 0,0 0 0 0 0,1 0 0 0 0,0 0 0 0 0,12 27 0 0 0,-12-35 8 0 0,0 1-1 0 0,1-1 1 0 0,0 0-1 0 0,1-1 1 0 0,0 1-1 0 0,0-1 1 0 0,0 0 0 0 0,1 0-1 0 0,9 7 1 0 0,-15-15-45 0 0,-1 1 0 0 0,1 0 1 0 0,0-1-1 0 0,-1 1 0 0 0,1-1 1 0 0,0 1-1 0 0,0 0 1 0 0,-1-1-1 0 0,1 0 0 0 0,0 1 1 0 0,0-1-1 0 0,0 0 0 0 0,0 1 1 0 0,0-1-1 0 0,-1 0 1 0 0,1 0-1 0 0,0 0 0 0 0,0 0 1 0 0,0 1-1 0 0,0-1 0 0 0,0-1 1 0 0,0 1-1 0 0,0 0 1 0 0,0 0-1 0 0,0 0 0 0 0,-1 0 1 0 0,1-1-1 0 0,0 1 0 0 0,1-1 1 0 0,0 0 4 0 0,-1-1 0 0 0,0 1 0 0 0,0-1 0 0 0,0 1 0 0 0,0-1 1 0 0,0 0-1 0 0,0 1 0 0 0,0-1 0 0 0,-1 0 0 0 0,1 0 0 0 0,0 1 0 0 0,-1-1 0 0 0,1-3 0 0 0,1-11 46 0 0,-1-1 0 0 0,-1-27 0 0 0,0 34-45 0 0,-6-152-10 0 0,6 162 1 0 0,0-1 1 0 0,0 1-1 0 0,0-1 0 0 0,0 1 1 0 0,0-1-1 0 0,0 1 0 0 0,0 0 1 0 0,0-1-1 0 0,0 1 0 0 0,0-1 1 0 0,0 1-1 0 0,0-1 0 0 0,0 1 1 0 0,0-1-1 0 0,0 1 0 0 0,0-1 1 0 0,1 1-1 0 0,-1 0 0 0 0,0-1 1 0 0,0 1-1 0 0,1-1 0 0 0,-1 1 1 0 0,0 0-1 0 0,1-1 0 0 0,-1 1 1 0 0,0 0-1 0 0,1-1 0 0 0,-1 1 1 0 0,0 0-1 0 0,1 0 0 0 0,-1-1 1 0 0,1 1-1 0 0,-1 0 0 0 0,0 0 1 0 0,1 0-1 0 0,-1-1 0 0 0,1 1 1 0 0,18 9-48 0 0,15 24-180 0 0,-3 7-303 0 0,-26-31 77 0 0,1-1-1 0 0,1 0 1 0 0,-1 1-1 0 0,1-2 0 0 0,1 1 1 0 0,0-1-1 0 0,0 0 1 0 0,0-1-1 0 0,0 0 1 0 0,14 7-1 0 0,-9-7-517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32.2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198 303 328 0 0,'10'-45'1009'0'0,"-5"26"-689"0"0,-1 1-1 0 0,-1-1 1 0 0,-1 0-1 0 0,0 1 1 0 0,-2-28-1 0 0,-1 40-281 0 0,1 1 1 0 0,-2-1-1 0 0,1 1 0 0 0,0 0 0 0 0,-1 0 0 0 0,0-1 0 0 0,0 1 0 0 0,-1 0 1 0 0,0 1-1 0 0,1-1 0 0 0,-2 0 0 0 0,1 1 0 0 0,0 0 0 0 0,-1 0 0 0 0,0 0 1 0 0,0 0-1 0 0,0 0 0 0 0,0 1 0 0 0,-1 0 0 0 0,1 0 0 0 0,-1 0 0 0 0,0 0 1 0 0,-8-3-1 0 0,10 4-9 0 0,0 1 0 0 0,0-1-1 0 0,0 1 1 0 0,0 0 0 0 0,-1 0 0 0 0,1 0 0 0 0,-1 0 0 0 0,1 0 0 0 0,0 1 0 0 0,-1 0 0 0 0,1-1 0 0 0,-1 1 0 0 0,1 0 0 0 0,-1 1-1 0 0,1-1 1 0 0,-1 1 0 0 0,1-1 0 0 0,0 1 0 0 0,-1 0 0 0 0,1 1 0 0 0,0-1 0 0 0,0 0 0 0 0,0 1 0 0 0,0 0 0 0 0,0-1 0 0 0,0 1 0 0 0,0 0-1 0 0,0 1 1 0 0,1-1 0 0 0,-1 0 0 0 0,1 1 0 0 0,0 0 0 0 0,0-1 0 0 0,0 1 0 0 0,0 0 0 0 0,-3 6 0 0 0,0 3 59 0 0,0-1 1 0 0,1 1 0 0 0,0 1 0 0 0,1-1-1 0 0,0 0 1 0 0,1 1 0 0 0,1-1 0 0 0,-1 24 0 0 0,5 30 71 0 0,3 1 1 0 0,3 0 0 0 0,3-2 0 0 0,25 81 0 0 0,-32-127-431 0 0,1-1 0 0 0,11 24 0 0 0,-14-37-72 0 0,-1 0 0 0 0,1 0 0 0 0,-1-1 0 0 0,1 1 0 0 0,1-1 0 0 0,-1 0 0 0 0,1 0-1 0 0,-1 0 1 0 0,1-1 0 0 0,0 1 0 0 0,0-1 0 0 0,1 0 0 0 0,6 4 0 0 0,1-2-650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32.6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498 15 772 0 0,'0'-1'95'0'0,"0"0"0"0"0,0 1 0 0 0,-1-1 0 0 0,1 0-1 0 0,0 0 1 0 0,-1 1 0 0 0,1-1 0 0 0,0 0 0 0 0,-1 1 0 0 0,1-1 0 0 0,-1 1-1 0 0,1-1 1 0 0,-1 0 0 0 0,1 1 0 0 0,-1-1 0 0 0,1 1 0 0 0,-1-1 0 0 0,1 1-1 0 0,-1 0 1 0 0,0-1 0 0 0,1 1 0 0 0,-1 0 0 0 0,0-1 0 0 0,0 1 0 0 0,1 0-1 0 0,-1 0 1 0 0,0 0 0 0 0,0-1 0 0 0,1 1 0 0 0,-1 0 0 0 0,0 0 0 0 0,0 0-1 0 0,1 0 1 0 0,-1 0 0 0 0,0 0 0 0 0,0 1 0 0 0,1-1 0 0 0,-1 0 0 0 0,0 0-1 0 0,0 1 1 0 0,-42 9 94 0 0,31-7 122 0 0,-29 9-227 0 0,0 1 0 0 0,0 2-1 0 0,-40 21 1 0 0,53-22-859 0 0,1 2-1 0 0,0 1 1 0 0,1 1 0 0 0,-45 41-1 0 0,35-22-367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47.0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50 1 1248 0 0,'4'22'11172'0'0,"-5"-20"-10823"0"0,-14 47 2149 0 0,3-11-1432 0 0,2 16-929 0 0,3-1 0 0 0,2 2 1 0 0,2-1-1 0 0,3 0 0 0 0,2 0 1 0 0,2 0-1 0 0,3 0 0 0 0,2 0 0 0 0,22 72 1 0 0,50 112 49 0 0,-64-197-1013 0 0,2 0-1 0 0,2-2 0 0 0,42 60 1 0 0,-62-97 525 0 0,1 0 1 0 0,-1 1 0 0 0,1-1-1 0 0,0 0 1 0 0,0 0 0 0 0,0-1 0 0 0,0 1-1 0 0,0 0 1 0 0,0-1 0 0 0,0 1-1 0 0,0-1 1 0 0,1 1 0 0 0,-1-1 0 0 0,0 0-1 0 0,1 0 1 0 0,-1 0 0 0 0,1 0-1 0 0,0-1 1 0 0,-1 1 0 0 0,1-1-1 0 0,-1 1 1 0 0,1-1 0 0 0,0 0 0 0 0,-1 0-1 0 0,1 0 1 0 0,0-1 0 0 0,-1 1-1 0 0,1-1 1 0 0,0 1 0 0 0,-1-1 0 0 0,1 0-1 0 0,-1 0 1 0 0,1 0 0 0 0,-1 0-1 0 0,0 0 1 0 0,1-1 0 0 0,-1 1-1 0 0,0-1 1 0 0,3-2 0 0 0,7-9-1255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47.4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 67 476 0 0,'6'-17'4171'0'0,"-12"21"-2764"0"0,4-1-1214 0 0,-1 0 1 0 0,1 1 0 0 0,0-1-1 0 0,0 0 1 0 0,0 1-1 0 0,1 0 1 0 0,-1-1 0 0 0,1 1-1 0 0,0 0 1 0 0,0-1-1 0 0,0 1 1 0 0,0 0 0 0 0,1 0-1 0 0,0 0 1 0 0,-1 0-1 0 0,1 0 1 0 0,1 0-1 0 0,-1 0 1 0 0,1 0 0 0 0,-1-1-1 0 0,1 1 1 0 0,0 0-1 0 0,1 0 1 0 0,-1-1 0 0 0,3 6-1 0 0,-3-5-161 0 0,1 0-1 0 0,0 1 1 0 0,0-1 0 0 0,0 0-1 0 0,1 0 1 0 0,-1-1 0 0 0,1 1-1 0 0,0 0 1 0 0,0-1-1 0 0,0 0 1 0 0,0 1 0 0 0,1-1-1 0 0,-1-1 1 0 0,1 1-1 0 0,0 0 1 0 0,0-1 0 0 0,0 0-1 0 0,0 0 1 0 0,0 0 0 0 0,0 0-1 0 0,1-1 1 0 0,4 2-1 0 0,-5-3-93 0 0,0 0-1 0 0,-1 0 0 0 0,1 0 0 0 0,0 0 0 0 0,0 0 1 0 0,0-1-1 0 0,-1 0 0 0 0,1 1 0 0 0,0-1 1 0 0,-1-1-1 0 0,1 1 0 0 0,-1-1 0 0 0,1 1 0 0 0,-1-1 1 0 0,0 0-1 0 0,1 0 0 0 0,-1 0 0 0 0,0-1 0 0 0,0 1 1 0 0,-1-1-1 0 0,1 0 0 0 0,0 1 0 0 0,-1-1 1 0 0,0 0-1 0 0,0-1 0 0 0,0 1 0 0 0,0 0 0 0 0,0-1 1 0 0,-1 1-1 0 0,1-1 0 0 0,-1 1 0 0 0,0-1 0 0 0,0 1 1 0 0,0-1-1 0 0,-1 0 0 0 0,1 0 0 0 0,-1 0 0 0 0,0 1 1 0 0,0-1-1 0 0,0 0 0 0 0,0 0 0 0 0,-1 0 1 0 0,0 1-1 0 0,0-1 0 0 0,-2-6 0 0 0,0 3-23 0 0,0 1 0 0 0,0-1-1 0 0,-1 1 1 0 0,1 0 0 0 0,-2 0-1 0 0,1 0 1 0 0,-1 1 0 0 0,1-1 0 0 0,-1 1-1 0 0,-1 0 1 0 0,1 1 0 0 0,-1-1-1 0 0,0 1 1 0 0,0 0 0 0 0,0 1 0 0 0,0-1-1 0 0,-1 1 1 0 0,0 0 0 0 0,1 1-1 0 0,-1 0 1 0 0,0 0 0 0 0,0 0 0 0 0,0 1-1 0 0,0 0 1 0 0,-1 0 0 0 0,1 1-1 0 0,0 0 1 0 0,-13 1 0 0 0,12 3-555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47.8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0 940 0 0,'6'2'4627'0'0,"2"13"-1464"0"0,2 25-2971 0 0,-4-15 524 0 0,55 125 124 0 0,-61-150-806 0 0,0 1 0 0 0,0-1 0 0 0,0 1 0 0 0,0 0 0 0 0,0-1 0 0 0,0 1 0 0 0,1-1 0 0 0,-1 0 0 0 0,0 1 0 0 0,0-1 0 0 0,0 1 0 0 0,1-1 0 0 0,-1 1 0 0 0,0-1 0 0 0,1 1 0 0 0,-1-1 0 0 0,0 0 0 0 0,1 1-1 0 0,-1-1 1 0 0,0 0 0 0 0,1 1 0 0 0,-1-1 0 0 0,1 0 0 0 0,-1 1 0 0 0,0-1 0 0 0,1 0 0 0 0,-1 0 0 0 0,1 0 0 0 0,-1 1 0 0 0,1-1 0 0 0,-1 0 0 0 0,1 0 0 0 0,-1 0 0 0 0,1 0 0 0 0,-1 0 0 0 0,1 0 0 0 0,-1 0 0 0 0,1 0 0 0 0,-1 0 0 0 0,1 0 0 0 0,0 0-1 0 0,12-23 542 0 0,1-38-438 0 0,-13 54-121 0 0,1 1 0 0 0,0 0 0 0 0,0 0 0 0 0,0 0 0 0 0,0 1 0 0 0,1-1 0 0 0,0 1-1 0 0,0-1 1 0 0,1 1 0 0 0,0 0 0 0 0,0 0 0 0 0,6-7 0 0 0,-7 10 1 0 0,0-1-1 0 0,0 0 1 0 0,0 1 0 0 0,1 0 0 0 0,-1 0-1 0 0,0 0 1 0 0,1 0 0 0 0,-1 0 0 0 0,1 1-1 0 0,0-1 1 0 0,0 1 0 0 0,-1 0 0 0 0,1 0-1 0 0,0 1 1 0 0,0-1 0 0 0,0 1 0 0 0,0 0-1 0 0,0 0 1 0 0,0 0 0 0 0,7 1 0 0 0,31 19-1369 0 0,-38-17 616 0 0,-1 0 0 0 0,1-1 0 0 0,0 0 0 0 0,0 0 0 0 0,0 0-1 0 0,0 0 1 0 0,0 0 0 0 0,1-1 0 0 0,-1 0 0 0 0,0 0 0 0 0,1 0 0 0 0,-1-1 0 0 0,9 1-1 0 0,-7-3-456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2.8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0 192 0 0,'-1'5'12921'0'0,"14"6"-9702"0"0,18 9-2389 0 0,194 96 2205 0 0,128 24-2050 0 0,-295-119-804 0 0,326 112-82 0 0,441 90 1 0 0,-631-178-86 0 0,-2 0-963 0 0,-175-42 370 0 0,7-1-1575 0 0,-23-2 1393 0 0,-25-8-16180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48.17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6 91 728 0 0,'-3'-45'2375'0'0,"0"-1"4488"0"0,22 71-3348 0 0,10 44-3323 0 0,-4 2 0 0 0,18 77-1 0 0,-20-64-4177 0 0,36 85 0 0 0,-17-94-854 0 0,-30-58 3652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48.51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1 600 0 0,'1'4'446'0'0,"0"1"0"0"0,0-1 0 0 0,1 0 0 0 0,-1 1 0 0 0,1-1-1 0 0,0 0 1 0 0,0 0 0 0 0,1 0 0 0 0,-1 0 0 0 0,1-1 0 0 0,4 6 0 0 0,1 0-276 0 0,1 0 0 0 0,-1 0 1 0 0,2-1-1 0 0,-1 0 0 0 0,12 7 1 0 0,-16-12-271 0 0,0 1-1 0 0,0-2 1 0 0,0 1 0 0 0,0 0 0 0 0,1-1 0 0 0,0 0 0 0 0,-1 0 0 0 0,1-1-1 0 0,0 0 1 0 0,0 0 0 0 0,9 1 0 0 0,-12-3 47 0 0,0 1 0 0 0,0 0 0 0 0,0-1 1 0 0,0 0-1 0 0,0 0 0 0 0,0 0 0 0 0,0 0 0 0 0,-1 0 0 0 0,1 0 0 0 0,0-1 0 0 0,-1 1 1 0 0,1-1-1 0 0,-1 0 0 0 0,1 0 0 0 0,-1 0 0 0 0,0 0 0 0 0,0 0 0 0 0,0 0 0 0 0,0-1 0 0 0,0 1 1 0 0,-1-1-1 0 0,1 1 0 0 0,-1-1 0 0 0,2-3 0 0 0,-1 1 2 0 0,-1 0-1 0 0,0 1 1 0 0,0-1-1 0 0,0 0 1 0 0,0 0-1 0 0,-1 0 1 0 0,0 0-1 0 0,-1-9 1 0 0,1 0 562 0 0,2 27 186 0 0,1-1-1 0 0,0 1 1 0 0,8 17-1 0 0,109 226 1762 0 0,-86-189-2332 0 0,-25-50-112 0 0,-1 0 0 0 0,-1 0 0 0 0,0 1 0 0 0,-1 0 1 0 0,5 31-1 0 0,-10-45-45 0 0,0 1 0 0 0,-1 0 1 0 0,0 0-1 0 0,0 0 0 0 0,0 0 1 0 0,-1 0-1 0 0,1 0 0 0 0,-1 0 1 0 0,0-1-1 0 0,-1 1 1 0 0,1 0-1 0 0,-1-1 0 0 0,0 1 1 0 0,0-1-1 0 0,0 1 0 0 0,-1-1 1 0 0,0 0-1 0 0,0 0 0 0 0,0 0 1 0 0,0 0-1 0 0,0-1 0 0 0,-1 1 1 0 0,1-1-1 0 0,-1 0 0 0 0,-8 5 1 0 0,2-2-233 0 0,0-1 0 0 0,-1-1 0 0 0,1 0 0 0 0,-1 0 0 0 0,0-1 0 0 0,0 0 1 0 0,0-1-1 0 0,0 0 0 0 0,0-1 0 0 0,-1 0 0 0 0,1-1 0 0 0,-22-2 0 0 0,-7-4-1191 0 0,0-1 0 0 0,-47-15 0 0 0,33 6 207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48.8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 14 168 0 0,'-3'-13'7070'0'0,"6"45"-4240"0"0,72 217 71 0 0,-21-103-3673 0 0,-16-50-897 0 0,4 14-4920 0 0,-36-94 4947 0 0,-5-4 193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49.22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306 16 104 0 0,'0'-1'106'0'0,"0"1"1"0"0,0-1-1 0 0,0 0 0 0 0,0 1 1 0 0,0-1-1 0 0,0 1 0 0 0,0-1 1 0 0,0 1-1 0 0,0-1 0 0 0,0 1 1 0 0,0-1-1 0 0,0 1 0 0 0,-1-1 0 0 0,1 1 1 0 0,0-1-1 0 0,0 1 0 0 0,-1-1 1 0 0,1 1-1 0 0,0-1 0 0 0,-1 1 1 0 0,1 0-1 0 0,0-1 0 0 0,-1 1 1 0 0,1-1-1 0 0,0 1 0 0 0,-1 0 1 0 0,1-1-1 0 0,-1 1 0 0 0,1 0 1 0 0,-1 0-1 0 0,1-1 0 0 0,-1 1 1 0 0,1 0-1 0 0,-1 0 0 0 0,1 0 0 0 0,-1 0 1 0 0,1 0-1 0 0,-1 0 0 0 0,0-1 1 0 0,-28 12 1248 0 0,-29 29-993 0 0,55-38-157 0 0,-16 14-172 0 0,1 0-1 0 0,1 2 0 0 0,1 0 0 0 0,0 0 1 0 0,1 2-1 0 0,1 0 0 0 0,1 0 1 0 0,-16 36-1 0 0,20-36-583 0 0,1 0 1 0 0,0 1-1 0 0,2 1 1 0 0,1-1-1 0 0,-5 37 1 0 0,10-53 344 0 0,0 0 1 0 0,0 0-1 0 0,0-1 0 0 0,1 1 1 0 0,0 0-1 0 0,0 0 0 0 0,2 5 0 0 0,0 3-254 0 0,-1 12-493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49.58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595 1 896 0 0,'7'5'2182'0'0,"-3"-1"-869"0"0,-16-2-1086 0 0,-32 3-88 0 0,0 1 0 0 0,1 3 0 0 0,0 1-1 0 0,-80 32 1 0 0,91-28-575 0 0,0 1 0 0 0,1 2 0 0 0,-35 26 0 0 0,42-25-387 0 0,0 1-1 0 0,-21 24 0 0 0,3 2-241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50.16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0 208 0 0,'4'5'4386'0'0,"4"9"-2111"0"0,6 34 1012 0 0,-4-20-2146 0 0,0 8-83 0 0,7 18 5 0 0,1 4-595 0 0,16 88 0 0 0,-25-120-479 0 0,-1 4-386 0 0,-8-51 52 0 0,0-19-68 0 0,2-23 216 0 0,-1 38 212 0 0,1 1 0 0 0,2-1 1 0 0,0 1-1 0 0,12-36 0 0 0,-14 53 14 0 0,0 1 0 0 0,1 0-1 0 0,-1-1 1 0 0,1 1 0 0 0,1 0 0 0 0,-1 0 0 0 0,1 1-1 0 0,0-1 1 0 0,6-6 0 0 0,-8 11-13 0 0,0-1-1 0 0,0 1 1 0 0,0 0 0 0 0,0 0 0 0 0,0-1 0 0 0,0 1-1 0 0,0 1 1 0 0,0-1 0 0 0,1 0 0 0 0,-1 0 0 0 0,0 1 0 0 0,1-1-1 0 0,-1 1 1 0 0,0 0 0 0 0,4 0 0 0 0,29 7 76 0 0,-21 1-417 0 0,-1-1 1 0 0,0 2-1 0 0,0 0 1 0 0,0 0-1 0 0,-1 1 1 0 0,-1 1-1 0 0,0 0 0 0 0,0 0 1 0 0,15 23-1 0 0,40 38-7523 0 0,-54-61 6314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50.5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7 437 188 0 0,'31'-20'2959'0'0,"-27"19"-2763"0"0,0-1 1 0 0,-1 1 0 0 0,1-1 0 0 0,-1-1 0 0 0,0 1-1 0 0,1 0 1 0 0,-1-1 0 0 0,0 1 0 0 0,-1-1 0 0 0,1 0-1 0 0,0 0 1 0 0,-1 0 0 0 0,3-5 0 0 0,1-2-96 0 0,-1 0 1 0 0,0-1-1 0 0,0 0 1 0 0,-1 0-1 0 0,0 0 0 0 0,-1 0 1 0 0,-1 0-1 0 0,2-13 1 0 0,-2 8-83 0 0,1-2-17 0 0,-1-1 0 0 0,-1 1 1 0 0,-1 0-1 0 0,0 0 0 0 0,-1-1 0 0 0,-5-21 0 0 0,2 20-20 0 0,-8-32-114 0 0,12 50 118 0 0,0 1 1 0 0,-1-1-1 0 0,0 0 0 0 0,1 1 1 0 0,-1-1-1 0 0,0 0 0 0 0,0 1 1 0 0,0-1-1 0 0,0 1 0 0 0,0-1 1 0 0,0 1-1 0 0,0 0 0 0 0,0 0 1 0 0,-1-1-1 0 0,1 1 0 0 0,0 0 1 0 0,-1 0-1 0 0,1 0 0 0 0,-1 0 1 0 0,1 0-1 0 0,-1 1 0 0 0,-2-2 1 0 0,2 2 6 0 0,1 0 1 0 0,-1 1 0 0 0,1-1 0 0 0,-1 0-1 0 0,1 1 1 0 0,-1-1 0 0 0,1 1 0 0 0,-1-1-1 0 0,1 1 1 0 0,-1-1 0 0 0,1 1-1 0 0,-1 0 1 0 0,1 0 0 0 0,0 0 0 0 0,0 0-1 0 0,-1 0 1 0 0,1 0 0 0 0,0 0 0 0 0,0 1-1 0 0,0-1 1 0 0,0 0 0 0 0,0 0 0 0 0,0 3-1 0 0,-20 35 5 0 0,19-34 0 0 0,-3 9 52 0 0,0 0 0 0 0,1-1 1 0 0,1 1-1 0 0,0 1 0 0 0,1-1 1 0 0,0 25-1 0 0,7 89 907 0 0,-3-96-626 0 0,2-3-1 0 0,2-1 1 0 0,0 1-1 0 0,2-1 0 0 0,1 0 1 0 0,18 38-1 0 0,-16-40-174 0 0,-9-21-223 0 0,0 0 0 0 0,0 0 1 0 0,0 0-1 0 0,1-1 0 0 0,0 1 1 0 0,0-1-1 0 0,0 0 0 0 0,0 0 1 0 0,1 0-1 0 0,0 0 1 0 0,0 0-1 0 0,0-1 0 0 0,0 1 1 0 0,0-1-1 0 0,1 0 0 0 0,-1-1 1 0 0,1 1-1 0 0,0-1 0 0 0,0 0 1 0 0,0 0-1 0 0,0 0 0 0 0,0-1 1 0 0,0 0-1 0 0,0 0 1 0 0,1 0-1 0 0,-1 0 0 0 0,0-1 1 0 0,1 0-1 0 0,-1 0 0 0 0,0-1 1 0 0,1 1-1 0 0,-1-1 0 0 0,0 0 1 0 0,0-1-1 0 0,0 1 0 0 0,0-1 1 0 0,0 0-1 0 0,0 0 1 0 0,0-1-1 0 0,-1 1 0 0 0,1-1 1 0 0,5-4-1 0 0,9-8-955 0 0,-1 0 0 0 0,-1-1 0 0 0,0 0 0 0 0,26-35 0 0 0,-14 16-150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50.8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121 319 916 0 0,'-5'-4'3700'0'0,"15"22"-906"0"0,36 137 1671 0 0,-8-52-5192 0 0,-19-52-1273 0 0,-9-30-930 0 0,-9-21 2791 0 0,-1 1 0 0 0,1-1-1 0 0,-1 1 1 0 0,0-1 0 0 0,1 1-1 0 0,-1-1 1 0 0,1 1 0 0 0,-1-1-1 0 0,1 1 1 0 0,0-1 0 0 0,-1 0-1 0 0,1 1 1 0 0,-1-1 0 0 0,1 0 0 0 0,0 0-1 0 0,-1 1 1 0 0,1-1 0 0 0,-1 0-1 0 0,1 0 1 0 0,0 0 0 0 0,-1 0-1 0 0,1 0 1 0 0,0 0 0 0 0,-1 0-1 0 0,1 0 1 0 0,0 0 0 0 0,-1 0-1 0 0,1 0 1 0 0,0 0 0 0 0,-1-1-1 0 0,2 1 1 0 0,4-5-1345 0 0</inkml:trace>
  <inkml:trace contextRef="#ctx0" brushRef="#br0" timeOffset="1">13 76 60 0 0,'-6'-17'1208'0'0,"0"4"224"0"0,6 0 180 0 0,0 4-171 0 0,0 4-285 0 0,0 0-236 0 0,0-1-244 0 0,6 4-208 0 0,0-4-196 0 0,0 6-244 0 0,0 0-272 0 0,6 0-276 0 0,0 6-340 0 0,6-4-368 0 0,0 4-293 0 0,6 4-63 0 0,0 1 92 0 0,0 3 200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51.29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163 16 116 0 0,'-7'-1'2199'0'0,"-11"0"-822"0"0,9 3-1139 0 0,1 0 0 0 0,-1 0 1 0 0,1 0-1 0 0,0 1 0 0 0,0 1 0 0 0,0-1 1 0 0,0 1-1 0 0,1 1 0 0 0,-12 7 1 0 0,15-8-133 0 0,0-1 1 0 0,0 1 0 0 0,0 0 0 0 0,1 0 0 0 0,-1 0 0 0 0,1 1 0 0 0,0-1 0 0 0,-5 10 0 0 0,7-10-66 0 0,-1 0 1 0 0,1-1 0 0 0,0 1-1 0 0,0 0 1 0 0,0 0 0 0 0,1 0-1 0 0,-1 7 1 0 0,1-7-46 0 0,0 0-1 0 0,1-1 1 0 0,-1 1-1 0 0,1 0 1 0 0,0-1 0 0 0,0 1-1 0 0,0-1 1 0 0,1 0-1 0 0,-1 1 1 0 0,1-1 0 0 0,0 0-1 0 0,0 0 1 0 0,0 0-1 0 0,0 0 1 0 0,0 0 0 0 0,1 0-1 0 0,-1-1 1 0 0,1 1 0 0 0,0-1-1 0 0,0 0 1 0 0,0 1-1 0 0,0-1 1 0 0,0-1 0 0 0,0 1-1 0 0,1 0 1 0 0,-1-1-1 0 0,0 0 1 0 0,5 1 0 0 0,-6-1-48 0 0,1 0 0 0 0,-1-1 1 0 0,1 0-1 0 0,-1 1 1 0 0,1-1-1 0 0,-1 0 0 0 0,1 0 1 0 0,0-1-1 0 0,-1 1 1 0 0,1 0-1 0 0,-1-1 1 0 0,1 0-1 0 0,-1 1 0 0 0,1-1 1 0 0,-1 0-1 0 0,0 0 1 0 0,0-1-1 0 0,1 1 0 0 0,-1 0 1 0 0,0-1-1 0 0,0 1 1 0 0,0-1-1 0 0,0 0 1 0 0,0 1-1 0 0,-1-1 0 0 0,1 0 1 0 0,0 0-1 0 0,-1 0 1 0 0,0-1-1 0 0,1 1 0 0 0,-1 0 1 0 0,0-1-1 0 0,0 1 1 0 0,0 0-1 0 0,0-1 0 0 0,-1 1 1 0 0,1-1-1 0 0,-1 1 1 0 0,1-6-1 0 0,1-7-105 0 0,-1 0 0 0 0,-1 0 0 0 0,0 0-1 0 0,-1 0 1 0 0,-1 0 0 0 0,0 0 0 0 0,-8-28 0 0 0,9 29 865 0 0,13 25-77 0 0,12 23 142 0 0,15 39 309 0 0,11 41 137 0 0,-14-30-470 0 0,-15-36-357 0 0,19 62 0 0 0,-36-96-376 0 0,0-1 0 0 0,-1 1 0 0 0,-1 0 0 0 0,0-1 1 0 0,-1 1-1 0 0,-1 0 0 0 0,0 0 0 0 0,-1 0 0 0 0,-4 22 1 0 0,4-32-66 0 0,0 0 0 0 0,0 0 0 0 0,-1 0 0 0 0,1 0 0 0 0,-1 0 0 0 0,0-1 0 0 0,0 1 0 0 0,0-1 0 0 0,0 1 0 0 0,-1-1 0 0 0,0 0 0 0 0,1 0 1 0 0,-1 0-1 0 0,0 0 0 0 0,0 0 0 0 0,-1-1 0 0 0,1 1 0 0 0,0-1 0 0 0,-1 0 0 0 0,0 0 0 0 0,1 0 0 0 0,-1-1 0 0 0,0 1 0 0 0,0-1 0 0 0,0 0 1 0 0,0 0-1 0 0,0 0 0 0 0,0-1 0 0 0,0 1 0 0 0,0-1 0 0 0,-1 0 0 0 0,1 0 0 0 0,0-1 0 0 0,-5 0 0 0 0,-2 0-364 0 0,0-1 0 0 0,0-1 0 0 0,1 0-1 0 0,-1 0 1 0 0,1-1 0 0 0,-1 0 0 0 0,1-1-1 0 0,0 0 1 0 0,1-1 0 0 0,-1 0 0 0 0,-13-11-1 0 0,-2-9-886 0 0,1-1 78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51.69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0 540 0 0,'2'0'156'0'0,"0"1"0"0"0,-1-1 1 0 0,1 0-1 0 0,0 1 0 0 0,0 0 0 0 0,0-1 1 0 0,-1 1-1 0 0,1 0 0 0 0,0 0 0 0 0,-1-1 0 0 0,1 1 1 0 0,-1 1-1 0 0,1-1 0 0 0,-1 0 0 0 0,0 0 0 0 0,1 0 1 0 0,-1 1-1 0 0,0-1 0 0 0,0 1 0 0 0,0-1 1 0 0,0 1-1 0 0,0-1 0 0 0,0 1 0 0 0,0 0 0 0 0,0 1 1 0 0,16 54 1342 0 0,-10-29-674 0 0,48 126 1338 0 0,-27-88-1927 0 0,49 89 1 0 0,-75-151-230 0 0,29 49 26 0 0,17 23 49 0 0,-26-45 48 0 0,-22-31-127 0 0,0 1 1 0 0,0-1 0 0 0,1 0 0 0 0,-1 1-1 0 0,0-1 1 0 0,0 0 0 0 0,1 1-1 0 0,-1-1 1 0 0,0 0 0 0 0,0 1 0 0 0,1-1-1 0 0,-1 0 1 0 0,0 0 0 0 0,1 1 0 0 0,-1-1-1 0 0,0 0 1 0 0,1 0 0 0 0,-1 0 0 0 0,1 1-1 0 0,-1-1 1 0 0,0 0 0 0 0,1 0-1 0 0,-1 0 1 0 0,1 0 0 0 0,-1 0 0 0 0,0 0-1 0 0,1 0 1 0 0,-1 0 0 0 0,1 0 0 0 0,-1 0-1 0 0,1 0 1 0 0,-1 0 0 0 0,1 0 0 0 0,6-13 54 0 0,-2-20-29 0 0,-5-174-72 0 0,0 205 49 0 0,-1 0 0 0 0,1 1 0 0 0,0-1 0 0 0,0 0 0 0 0,0 0-1 0 0,0 0 1 0 0,1 1 0 0 0,-1-1 0 0 0,0 0 0 0 0,1 1 0 0 0,-1-1 0 0 0,1 0 0 0 0,0 1 0 0 0,-1-1 0 0 0,1 0 0 0 0,0 1 0 0 0,0-1 0 0 0,0 1 0 0 0,0 0 0 0 0,0-1-1 0 0,1 1 1 0 0,-1 0 0 0 0,0 0 0 0 0,0-1 0 0 0,2 0 0 0 0,0 2-1 0 0,-1-1 1 0 0,0 1-1 0 0,0 0 1 0 0,1-1-1 0 0,-1 1 0 0 0,0 0 1 0 0,0 1-1 0 0,1-1 0 0 0,-1 0 1 0 0,0 0-1 0 0,0 1 0 0 0,0 0 1 0 0,1-1-1 0 0,-1 1 0 0 0,0 0 1 0 0,3 2-1 0 0,7 3-40 0 0,0 1-1 0 0,-1 1 1 0 0,0 0-1 0 0,-1 0 0 0 0,13 13 1 0 0,11 16-460 0 0,-17-18-677 0 0,1 0-1 0 0,1-1 1 0 0,26 19-1 0 0,-28-28-1474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3.3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248 87 280 0 0,'7'-15'2862'0'0,"-6"14"-2477"0"0,1 0 0 0 0,0 0 0 0 0,-1 0 0 0 0,1 1 0 0 0,0-1 0 0 0,0 0 1 0 0,-1 1-1 0 0,1-1 0 0 0,0 1 0 0 0,0-1 0 0 0,0 1 0 0 0,3 0 0 0 0,26 3 3692 0 0,-16 4-2987 0 0,-11-4-1054 0 0,-1 0 0 0 0,1 0 0 0 0,-1 0 0 0 0,0 1 0 0 0,0-1 1 0 0,0 1-1 0 0,-1 0 0 0 0,1 0 0 0 0,-1 0 0 0 0,0 0 1 0 0,0 0-1 0 0,0 0 0 0 0,-1 1 0 0 0,0-1 0 0 0,1 1 1 0 0,-1-1-1 0 0,-1 1 0 0 0,1-1 0 0 0,-1 1 0 0 0,0-1 1 0 0,0 1-1 0 0,0 0 0 0 0,0-1 0 0 0,-1 1 0 0 0,0-1 0 0 0,0 1 1 0 0,0-1-1 0 0,-1 1 0 0 0,1-1 0 0 0,-1 0 0 0 0,0 0 1 0 0,-3 4-1 0 0,3-4-44 0 0,-1 0 1 0 0,1 0 0 0 0,-1 0-1 0 0,0-1 1 0 0,0 1-1 0 0,-1-1 1 0 0,1 0 0 0 0,-1 0-1 0 0,0-1 1 0 0,0 1-1 0 0,0-1 1 0 0,0 1 0 0 0,0-1-1 0 0,0 0 1 0 0,0-1-1 0 0,-1 1 1 0 0,1-1 0 0 0,-1 0-1 0 0,1 0 1 0 0,-10 1-1 0 0,4-3 2 0 0,-1 1-1 0 0,1-2 0 0 0,0 1 0 0 0,-1-1 1 0 0,1-1-1 0 0,0 0 0 0 0,0 0 1 0 0,1-1-1 0 0,-1 0 0 0 0,1-1 0 0 0,0 0 1 0 0,0-1-1 0 0,-15-11 0 0 0,12 7 7 0 0,0 0-1 0 0,0-1 1 0 0,1 0-1 0 0,1-1 1 0 0,0 0-1 0 0,0 0 1 0 0,2-1-1 0 0,-12-21 1 0 0,19 32 13 0 0,-1-1 1 0 0,1 0-1 0 0,0 0 0 0 0,0 0 1 0 0,0 1-1 0 0,1-1 1 0 0,-1 0-1 0 0,1 0 1 0 0,-1 0-1 0 0,1 0 1 0 0,0 0-1 0 0,0 0 0 0 0,0 0 1 0 0,1 0-1 0 0,-1 0 1 0 0,1 0-1 0 0,-1 0 1 0 0,1 0-1 0 0,0 0 1 0 0,0 1-1 0 0,0-1 1 0 0,1 0-1 0 0,2-4 0 0 0,-3 6 5 0 0,1 0-1 0 0,0-1 0 0 0,-1 1 0 0 0,1 0 0 0 0,0 0 0 0 0,0 0 1 0 0,0 0-1 0 0,0 0 0 0 0,0 0 0 0 0,0 1 0 0 0,0-1 1 0 0,0 1-1 0 0,0-1 0 0 0,0 1 0 0 0,0 0 0 0 0,0 0 0 0 0,0-1 1 0 0,0 2-1 0 0,0-1 0 0 0,1 0 0 0 0,-1 0 0 0 0,0 1 0 0 0,0-1 1 0 0,0 1-1 0 0,0 0 0 0 0,0-1 0 0 0,0 1 0 0 0,0 0 1 0 0,-1 0-1 0 0,1 0 0 0 0,0 1 0 0 0,0-1 0 0 0,2 3 0 0 0,4 2-8 0 0,0 1 0 0 0,-1 0 0 0 0,1 0 0 0 0,-2 1 0 0 0,1 0 0 0 0,-1 0-1 0 0,0 1 1 0 0,-1-1 0 0 0,0 1 0 0 0,0 1 0 0 0,-1-1 0 0 0,5 17 0 0 0,-3-6-13 0 0,0 1 1 0 0,-2-1 0 0 0,-1 1 0 0 0,0-1 0 0 0,-1 28-1 0 0,-4-32-21 0 0,-6 8-72 0 0,7-24 94 0 0,1 0 0 0 0,0 1 1 0 0,0-1-1 0 0,0 0 0 0 0,0 1 0 0 0,0-1 1 0 0,-1 0-1 0 0,1 1 0 0 0,0-1 1 0 0,0 0-1 0 0,-1 0 0 0 0,1 1 0 0 0,0-1 1 0 0,-1 0-1 0 0,1 0 0 0 0,0 1 0 0 0,0-1 1 0 0,-1 0-1 0 0,1 0 0 0 0,0 0 1 0 0,-1 0-1 0 0,1 1 0 0 0,-1-1 0 0 0,1 0 1 0 0,0 0-1 0 0,-1 0 0 0 0,1 0 1 0 0,0 0-1 0 0,-1 0 0 0 0,0 0 0 0 0,-8-19-35 0 0,9 14 78 0 0,-1 0 0 0 0,1 0 0 0 0,0 0 1 0 0,0 0-1 0 0,1 0 0 0 0,-1 0 0 0 0,1 0 0 0 0,0 1 0 0 0,1-1 0 0 0,-1 0 1 0 0,1 0-1 0 0,0 1 0 0 0,0-1 0 0 0,0 1 0 0 0,1-1 0 0 0,4-5 0 0 0,-6 8-22 0 0,0 1-1 0 0,1-1 0 0 0,-1 0 0 0 0,1 0 0 0 0,-1 1 0 0 0,1-1 0 0 0,-1 1 0 0 0,1 0 0 0 0,0-1 0 0 0,0 1 0 0 0,0 0 0 0 0,0 0 0 0 0,0 0 0 0 0,0 0 0 0 0,0 0 0 0 0,0 1 1 0 0,0-1-1 0 0,1 0 0 0 0,-1 1 0 0 0,0 0 0 0 0,0-1 0 0 0,0 1 0 0 0,1 0 0 0 0,-1 0 0 0 0,0 1 0 0 0,0-1 0 0 0,1 0 0 0 0,-1 1 0 0 0,0-1 0 0 0,0 1 0 0 0,0 0 0 0 0,0 0 1 0 0,0 0-1 0 0,0 0 0 0 0,0 0 0 0 0,0 0 0 0 0,3 3 0 0 0,-4-4-91 0 0,0 1-1 0 0,0 0 1 0 0,0 0 0 0 0,0 0-1 0 0,-1 1 1 0 0,1-1 0 0 0,0 0 0 0 0,-1 0-1 0 0,1 0 1 0 0,0 1 0 0 0,-1-1 0 0 0,0 0-1 0 0,1 0 1 0 0,-1 1 0 0 0,0-1 0 0 0,0 0-1 0 0,1 1 1 0 0,-1-1 0 0 0,0 0-1 0 0,0 1 1 0 0,0-1 0 0 0,-1 0 0 0 0,1 1-1 0 0,0-1 1 0 0,-1 0 0 0 0,1 1 0 0 0,0-1-1 0 0,-1 0 1 0 0,1 0 0 0 0,-1 0 0 0 0,0 1-1 0 0,1-1 1 0 0,-1 0 0 0 0,0 0-1 0 0,0 0 1 0 0,0 0 0 0 0,0 0 0 0 0,0 0-1 0 0,0 0 1 0 0,0-1 0 0 0,-2 2 0 0 0,-2 4-985 0 0,-1-1 1 0 0,0 0 0 0 0,-1 0-1 0 0,1 0 1 0 0,-13 5 0 0 0,-34 10-3250 0 0,23-7 2562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52.1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 90 348 0 0,'-7'-22'872'0'0,"5"18"-575"0"0,0 0-1 0 0,1-1 1 0 0,-1 1 0 0 0,1 0 0 0 0,0-1-1 0 0,0 1 1 0 0,1-1 0 0 0,-1 1 0 0 0,1-1 0 0 0,0 1-1 0 0,1-10 1 0 0,-1 14-256 0 0,0 0-1 0 0,0-1 1 0 0,0 1-1 0 0,1 0 1 0 0,-1 0-1 0 0,0-1 1 0 0,0 1-1 0 0,0 0 1 0 0,1-1-1 0 0,-1 1 1 0 0,0 0-1 0 0,0 0 1 0 0,1-1-1 0 0,-1 1 1 0 0,0 0-1 0 0,0 0 1 0 0,1 0-1 0 0,-1-1 1 0 0,0 1-1 0 0,1 0 1 0 0,-1 0-1 0 0,0 0 1 0 0,1 0-1 0 0,-1 0 1 0 0,0 0-1 0 0,1 0 1 0 0,-1 0-1 0 0,0-1 1 0 0,1 1-1 0 0,-1 0 1 0 0,0 1-1 0 0,1-1 1 0 0,-1 0-1 0 0,0 0 1 0 0,1 0-1 0 0,-1 0 1 0 0,0 0-1 0 0,1 0 1 0 0,-1 0-1 0 0,0 0 1 0 0,1 1-1 0 0,16 14 896 0 0,7 21 144 0 0,13 36 457 0 0,11 40-255 0 0,-19-45-935 0 0,18 31-163 0 0,-25-52-154 0 0,-17-33-32 0 0,2 0-1 0 0,-1 0 0 0 0,2-1 1 0 0,15 21-1 0 0,-18-28-2 0 0,0 0 0 0 0,0 0 0 0 0,0 0 0 0 0,1-1 0 0 0,0 0 0 0 0,0 0 0 0 0,12 5-1 0 0,-7-4-1 0 0,-1 0 0 0 0,0 0 0 0 0,0 1 0 0 0,0 0 1 0 0,0 1-1 0 0,-1 0 0 0 0,-1 1 0 0 0,1 0 0 0 0,-1 0 0 0 0,0 1 0 0 0,-1 0 0 0 0,0 0 0 0 0,0 1 0 0 0,-1 0 0 0 0,0 0 0 0 0,7 19 0 0 0,-13-27 3 0 0,1 0 1 0 0,-1-1-1 0 0,1 1 1 0 0,-1 0 0 0 0,0 0-1 0 0,0 0 1 0 0,0-1-1 0 0,0 1 1 0 0,0 0-1 0 0,0 0 1 0 0,-1 0-1 0 0,1-1 1 0 0,-1 1 0 0 0,1 0-1 0 0,-2 2 1 0 0,1-2-42 0 0,-1 1-1 0 0,1-2 1 0 0,-1 1 0 0 0,0 0 0 0 0,0 0 0 0 0,0 0-1 0 0,0-1 1 0 0,0 1 0 0 0,0-1 0 0 0,0 0 0 0 0,0 1-1 0 0,-1-1 1 0 0,1 0 0 0 0,0 0 0 0 0,-5 1 0 0 0,-45 6-1185 0 0,22-8 275 0 0,14-1 30 0 0,0-1 0 0 0,-28-7 0 0 0,39 8 626 0 0,0 0 1 0 0,1 0-1 0 0,-1-1 0 0 0,1 0 0 0 0,0 0 0 0 0,-1 0 1 0 0,1 0-1 0 0,0-1 0 0 0,0 0 0 0 0,0 1 0 0 0,1-1 1 0 0,-1-1-1 0 0,1 1 0 0 0,-4-5 0 0 0,5 0-739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52.44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21 4 440 0 0,'0'-3'2334'0'0,"-6"25"-1036"0"0,3-14-1012 0 0,0 0 1 0 0,1 0 0 0 0,0 0-1 0 0,0 1 1 0 0,1-1 0 0 0,0 1-1 0 0,0-1 1 0 0,1 0-1 0 0,0 1 1 0 0,1-1 0 0 0,0 1-1 0 0,4 15 1 0 0,-4-17-180 0 0,1-1 1 0 0,0 0-1 0 0,1 1 1 0 0,-1-1-1 0 0,1 0 1 0 0,1 0-1 0 0,-1-1 1 0 0,1 1-1 0 0,6 7 1 0 0,-7-10-96 0 0,-1 0 1 0 0,1-1 0 0 0,0 1-1 0 0,0-1 1 0 0,1 0-1 0 0,-1 0 1 0 0,0 0 0 0 0,1 0-1 0 0,0 0 1 0 0,4 1-1 0 0,-2-2-12 0 0,0 0 0 0 0,0 0 0 0 0,0 0 0 0 0,0-1 0 0 0,0 0 0 0 0,0 0 0 0 0,1-1 0 0 0,-1 1 0 0 0,0-1 0 0 0,0-1 0 0 0,0 1 0 0 0,-1-1 0 0 0,1 0 0 0 0,0 0 0 0 0,-1-1 0 0 0,1 1 0 0 0,-1-1 0 0 0,0-1 0 0 0,9-5 0 0 0,-11 6-46 0 0,0 1-1 0 0,-1-1 0 0 0,1 1 0 0 0,-1-1 1 0 0,1 0-1 0 0,-1 0 0 0 0,0 0 1 0 0,0 0-1 0 0,0 0 0 0 0,0-1 0 0 0,-1 1 1 0 0,1 0-1 0 0,-1-1 0 0 0,0 1 0 0 0,0-1 1 0 0,0 0-1 0 0,0 1 0 0 0,-1-1 1 0 0,0 0-1 0 0,0 1 0 0 0,0-1 0 0 0,0 0 1 0 0,0 0-1 0 0,-1 1 0 0 0,1-1 0 0 0,-1 0 1 0 0,0 1-1 0 0,0-1 0 0 0,0 1 1 0 0,-1-1-1 0 0,1 1 0 0 0,-1 0 0 0 0,-2-4 1 0 0,1 3-138 0 0,-1-1 0 0 0,1 1 0 0 0,-1 0 1 0 0,0 0-1 0 0,0 0 0 0 0,0 0 0 0 0,-1 1 1 0 0,1 0-1 0 0,-1 0 0 0 0,0 0 0 0 0,0 0 1 0 0,0 1-1 0 0,0 0 0 0 0,0 0 0 0 0,-1 0 1 0 0,1 1-1 0 0,-1-1 0 0 0,1 2 0 0 0,-1-1 1 0 0,1 0-1 0 0,-1 1 0 0 0,1 0 0 0 0,-1 0 1 0 0,0 1-1 0 0,1-1 0 0 0,-1 1 0 0 0,1 1 1 0 0,0-1-1 0 0,-1 1 0 0 0,1 0 0 0 0,0 0 1 0 0,-7 4-1 0 0,-5 1-535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53.02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5 533 180 0 0,'-3'-10'1155'0'0,"1"0"1915"0"0,6 18-2673 0 0,43 83 343 0 0,36 38-570 0 0,-26-43-67 0 0,-57-86-103 0 0,0 0 0 0 0,0 1 0 0 0,0-1 0 0 0,0 1 1 0 0,0-1-1 0 0,1 0 0 0 0,-1 1 0 0 0,0-1 0 0 0,0 0 1 0 0,0 1-1 0 0,0-1 0 0 0,1 1 0 0 0,-1-1 0 0 0,0 0 1 0 0,1 0-1 0 0,-1 1 0 0 0,0-1 0 0 0,0 0 0 0 0,1 1 1 0 0,-1-1-1 0 0,0 0 0 0 0,1 0 0 0 0,-1 0 0 0 0,1 1 1 0 0,-1-1-1 0 0,0 0 0 0 0,1 0 0 0 0,-1 0 0 0 0,1 0 1 0 0,-1 0-1 0 0,0 0 0 0 0,1 0 0 0 0,-1 0 0 0 0,1 0 1 0 0,-1 0-1 0 0,0 0 0 0 0,1 0 0 0 0,-1 0 0 0 0,1 0 1 0 0,-1 0-1 0 0,1 0 0 0 0,5-20-23 0 0,-6-28-54 0 0,-2-6-59 0 0,-3-18-181 0 0,2 31 51 0 0,3 35 207 0 0,1 0 0 0 0,0 0-1 0 0,0 0 1 0 0,0 0 0 0 0,1 1-1 0 0,0-1 1 0 0,0 1 0 0 0,3-7-1 0 0,-3 9 24 0 0,0 0 0 0 0,0 0 1 0 0,0 0-1 0 0,0 0 0 0 0,0 0 0 0 0,1 1 0 0 0,0-1 0 0 0,-1 1 0 0 0,1-1 0 0 0,0 1 0 0 0,0 0 0 0 0,0 0 0 0 0,0 1 0 0 0,0-1 0 0 0,1 1 0 0 0,-1-1 0 0 0,0 1 0 0 0,1 0 0 0 0,-1 0 0 0 0,1 1 0 0 0,-1-1 0 0 0,1 1 1 0 0,0-1-1 0 0,-1 1 0 0 0,8 1 0 0 0,6 1-51 0 0,-1 1-1 0 0,0 1 1 0 0,1 0 0 0 0,26 11 0 0 0,-1 3 290 0 0,-16-6 207 0 0,-12-6-69 0 0,-14-6-324 0 0,0 0 0 0 0,1 0 0 0 0,-1 1 0 0 0,0-1 0 0 0,1 0-1 0 0,-1 0 1 0 0,0 0 0 0 0,1 0 0 0 0,-1 0 0 0 0,0 0 0 0 0,1 0-1 0 0,-1 0 1 0 0,0 0 0 0 0,0 0 0 0 0,1 0 0 0 0,-1 0 0 0 0,0 0-1 0 0,1 0 1 0 0,-1 0 0 0 0,0 0 0 0 0,1 0 0 0 0,-1 0 0 0 0,0 0 0 0 0,1 0-1 0 0,-1-1 1 0 0,0 1 0 0 0,0 0 0 0 0,1 0 0 0 0,-1 0 0 0 0,0-1-1 0 0,0 1 1 0 0,1 0 0 0 0,-1 0 0 0 0,0-1 0 0 0,0 1 0 0 0,0 0-1 0 0,1 0 1 0 0,-1-1 0 0 0,0 1 0 0 0,0-1 0 0 0,2-18 245 0 0,-8-20-151 0 0,-15-47-34 0 0,11 28-13 0 0,4-31 86 0 0,13 32 5 0 0,-5 49-143 0 0,0 1 0 0 0,0 0 0 0 0,1 0 1 0 0,0 0-1 0 0,0 0 0 0 0,1 1 0 0 0,-1-1 0 0 0,1 1 0 0 0,1 0 1 0 0,0 0-1 0 0,-1 1 0 0 0,2-1 0 0 0,-1 1 0 0 0,1 0 0 0 0,-1 0 1 0 0,1 1-1 0 0,12-7 0 0 0,7-2-212 0 0,1 1 0 0 0,0 1 0 0 0,39-11 1 0 0,23-9-3098 0 0,-80 26 2354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53.36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5 112 0 0,'10'-2'460'0'0,"0"1"-1"0"0,0 0 1 0 0,1 0-1 0 0,-1 1 1 0 0,0 0-1 0 0,0 1 1 0 0,1 0-1 0 0,-1 1 1 0 0,0 0 0 0 0,0 0-1 0 0,0 1 1 0 0,-1 1-1 0 0,17 7 1 0 0,-5-1 78 0 0,0 1 0 0 0,-1 0 1 0 0,-1 2-1 0 0,0 0 0 0 0,18 17 1 0 0,-9-3-350 0 0,-1 1 1 0 0,-1 0-1 0 0,-1 2 1 0 0,-2 1-1 0 0,-1 1 1 0 0,-1 1-1 0 0,-2 1 1 0 0,28 71-1 0 0,-34-68-272 0 0,-1 0 0 0 0,-3 1 0 0 0,-1 0 0 0 0,-1 0 0 0 0,1 52 0 0 0,-7-48-636 0 0,-2 0 0 0 0,-2 0 0 0 0,-1 0 1 0 0,-3-1-1 0 0,-1 0 0 0 0,-2 0 0 0 0,-2-1 0 0 0,-1 0 0 0 0,-2-1 1 0 0,-2-1-1 0 0,-2 0 0 0 0,-24 37 0 0 0,1-7-531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4.2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2623 316 700 0 0,'-30'11'4663'0'0,"3"1"-2262"0"0,-48 12 0 0 0,32-13-390 0 0,-78 7-1 0 0,-156-11 126 0 0,-108-32-1342 0 0,-191-64-281 0 0,7-45-343 0 0,197 27 15 0 0,318 93-152 0 0,-4-2 126 0 0,23 3 129 0 0,39 13-658 0 0,22 2-5080 0 0,0 4-5797 0 0,-21-4 10046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4.8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167 119 48 0 0,'-1'0'42'0'0,"1"0"1"0"0,0 0-1 0 0,-1 0 1 0 0,1 1-1 0 0,0-1 1 0 0,-1 0-1 0 0,1 0 0 0 0,0 0 1 0 0,-1 0-1 0 0,1 0 1 0 0,0 0-1 0 0,-1 0 1 0 0,1 0-1 0 0,0 0 0 0 0,-1 0 1 0 0,1 0-1 0 0,0 0 1 0 0,-1-1-1 0 0,1 1 1 0 0,0 0-1 0 0,0 0 0 0 0,-1 0 1 0 0,1 0-1 0 0,0 0 1 0 0,-1-1-1 0 0,1 1 1 0 0,0 0-1 0 0,0 0 0 0 0,-1 0 1 0 0,1-1-1 0 0,0 1 1 0 0,0 0-1 0 0,0 0 0 0 0,-1-1 1 0 0,1 1-1 0 0,0 0 1 0 0,0-1-1 0 0,0 1 1 0 0,0 0-1 0 0,0-1 0 0 0,0 1 1 0 0,-1 0-1 0 0,1-1 1 0 0,0 1-1 0 0,0 0 1 0 0,0-1-1 0 0,0 1 0 0 0,0 0 1 0 0,0-1-1 0 0,1 1 1 0 0,-3-11 1216 0 0,-4-9 2884 0 0,6 20-3968 0 0,0 0-1 0 0,0-1 0 0 0,1 1 1 0 0,-1 0-1 0 0,0-1 1 0 0,0 1-1 0 0,0 0 0 0 0,0-1 1 0 0,1 1-1 0 0,-1 0 1 0 0,0 0-1 0 0,0-1 0 0 0,1 1 1 0 0,-1 0-1 0 0,0 0 1 0 0,1 0-1 0 0,-1 0 0 0 0,0-1 1 0 0,1 1-1 0 0,-1 0 1 0 0,0 0-1 0 0,0 0 0 0 0,1 0 1 0 0,-1 0-1 0 0,1 0 1 0 0,-1 0-1 0 0,0 0 0 0 0,1 0 1 0 0,-1 0-1 0 0,0 0 1 0 0,1 0-1 0 0,-1 0 0 0 0,20 8 4335 0 0,-7 4-5527 0 0,-8-4 1038 0 0,0 0 0 0 0,-1 1 0 0 0,0-1 0 0 0,0 1 0 0 0,-1 0 0 0 0,0 0 0 0 0,-1 0 1 0 0,1 1-1 0 0,-2-1 0 0 0,2 12 0 0 0,-4 50-60 0 0,-6-28 40 0 0,6-40-1 0 0,0 1 0 0 0,1-1 1 0 0,-1 0-1 0 0,0 1 0 0 0,0-1 1 0 0,-1 0-1 0 0,1 0 0 0 0,-1 0 0 0 0,0 0 1 0 0,1 0-1 0 0,-1 0 0 0 0,-1 0 0 0 0,1 0 1 0 0,0-1-1 0 0,-1 1 0 0 0,1-1 1 0 0,-1 0-1 0 0,0 0 0 0 0,1 0 0 0 0,-1 0 1 0 0,0 0-1 0 0,0-1 0 0 0,-1 1 0 0 0,1-1 1 0 0,0 0-1 0 0,0 0 0 0 0,-1 0 0 0 0,-5 1 1 0 0,4-2 1 0 0,0-1 0 0 0,0 1 0 0 0,0-1 0 0 0,1 0 0 0 0,-1 0 0 0 0,0-1 0 0 0,1 1 0 0 0,-1-1 1 0 0,1 0-1 0 0,-1 0 0 0 0,1-1 0 0 0,0 1 0 0 0,0-1 0 0 0,0 0 0 0 0,0 0 0 0 0,1-1 0 0 0,-1 1 0 0 0,1-1 0 0 0,-5-6 1 0 0,0-1 8 0 0,1 1 0 0 0,1-1 0 0 0,0 0 1 0 0,0-1-1 0 0,1 0 0 0 0,1 0 0 0 0,0 0 1 0 0,1 0-1 0 0,-4-21 0 0 0,6 23 3 0 0,0 1 0 0 0,1 0 1 0 0,0 0-1 0 0,0-1 0 0 0,1 1 0 0 0,0 0 1 0 0,0 0-1 0 0,5-12 0 0 0,-3 10 3 0 0,22-50 131 0 0,-23 58-136 0 0,-1 0-1 0 0,1 1 1 0 0,0-1-1 0 0,0 1 0 0 0,0 0 1 0 0,0 0-1 0 0,0 0 0 0 0,0 0 1 0 0,1 0-1 0 0,-1 0 1 0 0,1 0-1 0 0,-1 1 0 0 0,1-1 1 0 0,0 1-1 0 0,0 0 0 0 0,-1 0 1 0 0,1 0-1 0 0,6-1 1 0 0,-7 2-11 0 0,1 0 1 0 0,-1 0 0 0 0,1 1 0 0 0,-1-1-1 0 0,1 1 1 0 0,-1 0 0 0 0,1 0 0 0 0,-1 0-1 0 0,0 0 1 0 0,1 0 0 0 0,-1 1-1 0 0,0-1 1 0 0,0 1 0 0 0,0-1 0 0 0,0 1-1 0 0,0 0 1 0 0,0-1 0 0 0,-1 1 0 0 0,1 0-1 0 0,-1 0 1 0 0,1 1 0 0 0,-1-1 0 0 0,0 0-1 0 0,1 0 1 0 0,-1 1 0 0 0,0-1-1 0 0,1 5 1 0 0,1 2-9 0 0,1 0 1 0 0,-2 0-1 0 0,1 0 0 0 0,-1 1 0 0 0,-1-1 0 0 0,2 12 1 0 0,-3-17 2 0 0,-1 0 1 0 0,1 0-1 0 0,-1 1 1 0 0,1-1 0 0 0,-1 0-1 0 0,0 0 1 0 0,-1 0-1 0 0,1 0 1 0 0,-1 0 0 0 0,0 0-1 0 0,0 0 1 0 0,0 0-1 0 0,0-1 1 0 0,-4 5 0 0 0,5-7 2 0 0,1-1 1 0 0,0 0-1 0 0,0 0 1 0 0,0 1 0 0 0,0-1-1 0 0,-1 0 1 0 0,1 0-1 0 0,0 0 1 0 0,0 0 0 0 0,-1 1-1 0 0,1-1 1 0 0,0 0 0 0 0,0 0-1 0 0,-1 0 1 0 0,1 0-1 0 0,0 0 1 0 0,0 0 0 0 0,-1 0-1 0 0,1 0 1 0 0,0 1-1 0 0,-1-1 1 0 0,1 0 0 0 0,0 0-1 0 0,0 0 1 0 0,-1 0-1 0 0,1-1 1 0 0,0 1 0 0 0,0 0-1 0 0,-1 0 1 0 0,1 0-1 0 0,0 0 1 0 0,-1 0 0 0 0,1 0-1 0 0,0 0 1 0 0,0 0 0 0 0,-1-1-1 0 0,1 1 1 0 0,0 0-1 0 0,0 0 1 0 0,-1 0 0 0 0,-3-14-17 0 0,5-17 15 0 0,-1 30 3 0 0,0 0 0 0 0,1-1 0 0 0,-1 1 0 0 0,1 0 1 0 0,0-1-1 0 0,-1 1 0 0 0,1 0 0 0 0,0 0 1 0 0,0-1-1 0 0,0 1 0 0 0,-1 0 0 0 0,1 0 0 0 0,1 0 1 0 0,-1 0-1 0 0,0 1 0 0 0,0-1 0 0 0,0 0 0 0 0,0 0 1 0 0,1 0-1 0 0,-1 1 0 0 0,0-1 0 0 0,0 1 1 0 0,1-1-1 0 0,-1 1 0 0 0,1 0 0 0 0,-1-1 0 0 0,0 1 1 0 0,1 0-1 0 0,-1 0 0 0 0,1 0 0 0 0,-1 0 0 0 0,0 0 1 0 0,1 0-1 0 0,-1 0 0 0 0,1 1 0 0 0,-1-1 0 0 0,0 1 1 0 0,1-1-1 0 0,-1 0 0 0 0,0 1 0 0 0,1 0 1 0 0,-1-1-1 0 0,2 2 0 0 0,1 1-4 0 0,1 0 0 0 0,-1 0 0 0 0,0 0-1 0 0,0 0 1 0 0,0 0 0 0 0,0 1 0 0 0,-1 0 0 0 0,1 0 0 0 0,-1 0 0 0 0,5 8 0 0 0,-5-6-1 0 0,3 5-2 0 0,-1 0 1 0 0,0 0-1 0 0,0 0 1 0 0,-1 1-1 0 0,5 21 1 0 0,-9-31 5 0 0,0 0 0 0 0,0 1 1 0 0,0-1-1 0 0,0 0 0 0 0,0 0 0 0 0,0 0 0 0 0,-1 1 1 0 0,1-1-1 0 0,0 0 0 0 0,-1 0 0 0 0,0 0 0 0 0,0 0 1 0 0,0 0-1 0 0,0 0 0 0 0,0 0 0 0 0,-2 3 0 0 0,1-3 1 0 0,0 0-1 0 0,0-1 0 0 0,0 1 0 0 0,0 0 0 0 0,-1-1 0 0 0,1 0 0 0 0,-1 1 0 0 0,1-1 1 0 0,-1 0-1 0 0,1 0 0 0 0,-1-1 0 0 0,0 1 0 0 0,1 0 0 0 0,-1-1 0 0 0,0 1 0 0 0,-4-1 1 0 0,-3 0 17 0 0,1-1 1 0 0,0 0-1 0 0,0 0 1 0 0,0-1-1 0 0,1 0 0 0 0,-1-1 1 0 0,0 0-1 0 0,1 0 1 0 0,-14-7-1 0 0,-27-17-1205 0 0,8 0-3789 0 0,37 20 88 0 0,16 0 953 0 0,4 2 2210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6.4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 1244 220 0 0,'-22'-4'8887'0'0,"54"-4"-1079"0"0,-22 6-8469 0 0,386-103 4374 0 0,141-89-3462 0 0,-188 38-72 0 0,257-158-224 0 0,-369 178-224 0 0,-80 43-162 0 0,-102 58-3912 0 0,-66 44-2952 0 0,-4 6 3948 0 0,-14 15 2214 0 0,8-17 345 0 0,34-16 6034 0 0,-10 2-4856 0 0,0 0 0 0 0,0 1 0 0 0,0 0 0 0 0,0 0 1 0 0,1 0-1 0 0,-1 0 0 0 0,0 0 0 0 0,0 1 0 0 0,4 0 0 0 0,-3 1-301 0 0,-1 0-1 0 0,0 0 1 0 0,0 0-1 0 0,0 0 1 0 0,0 1-1 0 0,0-1 1 0 0,0 1-1 0 0,-1 0 1 0 0,1 0-1 0 0,2 5 1 0 0,-4-8-90 0 0,0 1 1 0 0,-1-1 0 0 0,1 1-1 0 0,-1 0 1 0 0,1-1-1 0 0,-1 1 1 0 0,1 0 0 0 0,-1-1-1 0 0,0 1 1 0 0,1 0 0 0 0,-1 0-1 0 0,0-1 1 0 0,0 1 0 0 0,1 0-1 0 0,-1 0 1 0 0,0 0 0 0 0,0-1-1 0 0,0 1 1 0 0,0 0-1 0 0,0 0 1 0 0,0 0 0 0 0,0-1-1 0 0,0 1 1 0 0,0 0 0 0 0,0 0-1 0 0,-1 0 1 0 0,1-1 0 0 0,0 1-1 0 0,-1 0 1 0 0,1 0-1 0 0,0-1 1 0 0,-1 1 0 0 0,1 0-1 0 0,-1-1 1 0 0,1 1 0 0 0,-1 0-1 0 0,1-1 1 0 0,-1 1 0 0 0,1-1-1 0 0,-1 1 1 0 0,0-1 0 0 0,1 1-1 0 0,-1-1 1 0 0,0 0-1 0 0,1 1 1 0 0,-1-1 0 0 0,0 0-1 0 0,0 1 1 0 0,0-1 0 0 0,1 0-1 0 0,-1 0 1 0 0,0 0 0 0 0,0 1-1 0 0,0-1 1 0 0,-1 0 0 0 0,-2 0-3 0 0,-1 0 0 0 0,1 0 1 0 0,-1-1-1 0 0,1 0 1 0 0,-1 1-1 0 0,1-1 1 0 0,0-1-1 0 0,-1 1 1 0 0,1 0-1 0 0,0-1 1 0 0,0 0-1 0 0,0 0 1 0 0,0-1-1 0 0,0 1 1 0 0,1-1-1 0 0,-1 1 1 0 0,1-1-1 0 0,-5-5 1 0 0,-8-7-4 0 0,1-2 1 0 0,-18-26-1 0 0,19 25 5 0 0,9 10 4 0 0,-1 0 0 0 0,1 0 0 0 0,0-1 0 0 0,1 0 0 0 0,0 0 0 0 0,1 0 0 0 0,-1 0 0 0 0,2 0 0 0 0,-1-1 0 0 0,-1-16 0 0 0,4 22 21 0 0,-1 1 0 0 0,1 0 0 0 0,0 0 0 0 0,0 0 0 0 0,1-1 0 0 0,-1 1 0 0 0,1 0 0 0 0,-1 0 1 0 0,1 0-1 0 0,0 0 0 0 0,0 0 0 0 0,0 0 0 0 0,1 0 0 0 0,-1 0 0 0 0,1 0 0 0 0,0 1 0 0 0,-1-1 0 0 0,1 1 0 0 0,0-1 0 0 0,1 1 0 0 0,-1 0 0 0 0,0-1 0 0 0,1 1 0 0 0,-1 0 0 0 0,1 1 0 0 0,-1-1 0 0 0,1 0 0 0 0,0 1 1 0 0,0-1-1 0 0,0 1 0 0 0,0 0 0 0 0,0 0 0 0 0,0 0 0 0 0,0 1 0 0 0,0-1 0 0 0,4 0 0 0 0,3 1 11 0 0,-1 1 0 0 0,0-1-1 0 0,1 1 1 0 0,-1 1 0 0 0,0 0 0 0 0,0 0 0 0 0,0 1 0 0 0,0 0 0 0 0,0 1-1 0 0,0 0 1 0 0,-1 0 0 0 0,0 1 0 0 0,0 0 0 0 0,0 0 0 0 0,-1 1-1 0 0,1 0 1 0 0,-1 0 0 0 0,-1 1 0 0 0,1 0 0 0 0,-1 0 0 0 0,0 0-1 0 0,-1 1 1 0 0,0 0 0 0 0,0 0 0 0 0,-1 0 0 0 0,6 15 0 0 0,-9-21-37 0 0,0 0 1 0 0,-1-1 0 0 0,0 1 0 0 0,1 0 0 0 0,-1 0 0 0 0,0-1-1 0 0,0 1 1 0 0,1 0 0 0 0,-1 0 0 0 0,-1-1 0 0 0,1 1-1 0 0,0 0 1 0 0,0 0 0 0 0,-1-1 0 0 0,1 1 0 0 0,-1 0-1 0 0,1-1 1 0 0,-1 1 0 0 0,0 0 0 0 0,0-1 0 0 0,0 1-1 0 0,1-1 1 0 0,-2 1 0 0 0,1-1 0 0 0,0 0 0 0 0,0 1-1 0 0,0-1 1 0 0,-1 0 0 0 0,1 0 0 0 0,0 0 0 0 0,-1 0-1 0 0,1 0 1 0 0,-1 0 0 0 0,1 0 0 0 0,-1 0 0 0 0,0-1-1 0 0,1 1 1 0 0,-1-1 0 0 0,0 1 0 0 0,1-1 0 0 0,-1 0 0 0 0,0 1-1 0 0,0-1 1 0 0,1 0 0 0 0,-4 0 0 0 0,0 0-3 0 0,1-1 0 0 0,-1 1 0 0 0,1-1 0 0 0,-1 0 1 0 0,1 0-1 0 0,0 0 0 0 0,-1 0 0 0 0,1-1 0 0 0,0 0 0 0 0,0 0 1 0 0,0 0-1 0 0,0 0 0 0 0,0-1 0 0 0,1 1 0 0 0,-1-1 0 0 0,1 0 1 0 0,-6-5-1 0 0,8 6 4 0 0,-19-26-23 0 0,14 14 18 0 0,6 14 5 0 0,0 0 1 0 0,-1 0-1 0 0,1 0 0 0 0,0 0 1 0 0,0-1-1 0 0,0 1 0 0 0,0 0 0 0 0,0 0 1 0 0,0 0-1 0 0,0 0 0 0 0,0 0 0 0 0,0-1 1 0 0,0 1-1 0 0,0 0 0 0 0,0 0 0 0 0,0 0 1 0 0,0 0-1 0 0,0 0 0 0 0,0-1 0 0 0,1 1 1 0 0,-1 0-1 0 0,0 0 0 0 0,0 0 1 0 0,0 0-1 0 0,0 0 0 0 0,0 0 0 0 0,0-1 1 0 0,0 1-1 0 0,0 0 0 0 0,0 0 0 0 0,1 0 1 0 0,-1 0-1 0 0,0 0 0 0 0,0 0 0 0 0,0 0 1 0 0,0 0-1 0 0,0 0 0 0 0,0 0 0 0 0,1 0 1 0 0,-1 0-1 0 0,0-1 0 0 0,0 1 0 0 0,0 0 1 0 0,0 0-1 0 0,0 0 0 0 0,1 0 1 0 0,-1 0-1 0 0,0 0 0 0 0,0 0 0 0 0,0 0 1 0 0,0 0-1 0 0,0 1 0 0 0,1-1 0 0 0,-1 0 1 0 0,0 0-1 0 0,0 0 0 0 0,0 0 0 0 0,0 0 1 0 0,3 1-3 0 0,0 1 1 0 0,0-1 0 0 0,-1 1 0 0 0,1 0-1 0 0,-1-1 1 0 0,0 1 0 0 0,1 1 0 0 0,-1-1-1 0 0,0 0 1 0 0,0 0 0 0 0,0 1-1 0 0,0-1 1 0 0,-1 1 0 0 0,1 0 0 0 0,-1-1-1 0 0,3 6 1 0 0,-2-2-4 0 0,1 0-1 0 0,-1 0 0 0 0,0 0 1 0 0,0 0-1 0 0,-1 0 1 0 0,1 1-1 0 0,-1 6 1 0 0,0-12-20 0 0,-1 0 1 0 0,0 0-1 0 0,0-1 1 0 0,0 1-1 0 0,0 0 1 0 0,0 0-1 0 0,0 0 1 0 0,0 0-1 0 0,0 0 1 0 0,-1 0-1 0 0,1 0 0 0 0,0 0 1 0 0,0 0-1 0 0,-1 0 1 0 0,1 0-1 0 0,-1 0 1 0 0,1 0-1 0 0,-1-1 1 0 0,1 1-1 0 0,-1 0 1 0 0,1 0-1 0 0,-1-1 1 0 0,0 1-1 0 0,1 0 1 0 0,-1-1-1 0 0,-1 2 1 0 0,1-2-61 0 0,-1 0 0 0 0,1 0 0 0 0,0 0 1 0 0,0 0-1 0 0,0 0 0 0 0,-1-1 0 0 0,1 1 0 0 0,0 0 1 0 0,0-1-1 0 0,0 1 0 0 0,0-1 0 0 0,-1 1 0 0 0,1-1 1 0 0,0 1-1 0 0,0-1 0 0 0,0 0 0 0 0,-1-1 1 0 0,-39-40-3760 0 0,36 33 3041 0 0,1-1-1 0 0,0 0 0 0 0,0 0 0 0 0,1 0 0 0 0,0-1 0 0 0,1 1 0 0 0,0-1 1 0 0,-1-13-1 0 0,3 14-141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6.79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900 2044 252 0 0,'26'17'2102'0'0,"-23"-14"-1683"0"0,0-1 1 0 0,0 1-1 0 0,0-1 0 0 0,0 0 1 0 0,1 0-1 0 0,-1 0 0 0 0,0-1 1 0 0,5 2-1 0 0,-24-35 3075 0 0,-128-276 2434 0 0,98 218-5404 0 0,-145-286 177 0 0,-196-398-598 0 0,331 655-60 0 0,-56-173 0 0 0,111 289-49 0 0,0 0-1 0 0,0 1 0 0 0,0-1 1 0 0,1 0-1 0 0,-1 0 0 0 0,1 0 1 0 0,-1 0-1 0 0,1 0 0 0 0,0 0 1 0 0,0 0-1 0 0,0 0 0 0 0,0 1 1 0 0,1-1-1 0 0,-1 0 0 0 0,1 0 1 0 0,0 0-1 0 0,0 0 0 0 0,0 0 1 0 0,0 1-1 0 0,0-1 0 0 0,1 1 1 0 0,-1-1-1 0 0,1 1 0 0 0,0-1 1 0 0,0 1-1 0 0,3-4 0 0 0,-2 4-133 0 0,0 1 0 0 0,0-1 0 0 0,1 1-1 0 0,-1 0 1 0 0,0 0 0 0 0,1 0 0 0 0,-1 0-1 0 0,1 0 1 0 0,-1 1 0 0 0,1-1 0 0 0,-1 1 0 0 0,1 0-1 0 0,0 0 1 0 0,-1 1 0 0 0,1-1 0 0 0,-1 1-1 0 0,1-1 1 0 0,-1 1 0 0 0,1 0 0 0 0,-1 1-1 0 0,4 1 1 0 0,12 5-1286 0 0,0 1 0 0 0,-1 1 0 0 0,-1 1 0 0 0,0 0 0 0 0,0 1 0 0 0,-1 1 1 0 0,24 26-1 0 0,-16-13 106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8.0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5 802 116 0 0,'0'0'767'0'0,"-5"-9"4487"0"0,13-6-2982 0 0,-3 6-1414 0 0,0 0 0 0 0,0 1 1 0 0,1-1-1 0 0,0 1 0 0 0,8-9 1 0 0,14-9 16 0 0,1 2 0 0 0,1 1 0 0 0,0 1 0 0 0,65-33 0 0 0,146-55-362 0 0,-197 92-322 0 0,117-48-111 0 0,3 8 1 0 0,1 7-1 0 0,280-48 1 0 0,299 6 40 0 0,-703 88-285 0 0,-40 5 120 0 0,1 0-1 0 0,0 0 1 0 0,0-1 0 0 0,-1 1 0 0 0,1 0 0 0 0,0-1 0 0 0,0 1 0 0 0,-1-1 0 0 0,1 0 0 0 0,0 1 0 0 0,-1-1 0 0 0,1 0 0 0 0,-1 0 0 0 0,1 0 0 0 0,-1 0 0 0 0,1 0 0 0 0,1-3 0 0 0,-4 3-31 0 0,1 0 0 0 0,-1 0 0 0 0,0-1 0 0 0,0 1 0 0 0,0 0 0 0 0,0 0 0 0 0,0 0 0 0 0,0 0 0 0 0,-1 0 0 0 0,1 0-1 0 0,0 1 1 0 0,0-1 0 0 0,-1 0 0 0 0,1 1 0 0 0,-1-1 0 0 0,1 1 0 0 0,0-1 0 0 0,-1 1 0 0 0,1-1 0 0 0,-1 1 0 0 0,-1 0 0 0 0,-35-7-1873 0 0,34 6 1219 0 0,-1 1 0 0 0,1 0 1 0 0,-1 0-1 0 0,1 0 1 0 0,-1 0-1 0 0,1 1 0 0 0,-1 0 1 0 0,1 0-1 0 0,-1 0 0 0 0,1 0 1 0 0,0 1-1 0 0,0 0 1 0 0,0-1-1 0 0,0 1 0 0 0,0 1 1 0 0,0-1-1 0 0,-6 5 0 0 0,11-7 738 0 0,-1 0 0 0 0,0 0 0 0 0,1 0 0 0 0,-1 0 0 0 0,0 0 0 0 0,1 0-1 0 0,-1 0 1 0 0,0 0 0 0 0,1 0 0 0 0,-1 0 0 0 0,0 0 0 0 0,1 0-1 0 0,-1 0 1 0 0,0 0 0 0 0,1 0 0 0 0,-1 0 0 0 0,0 1 0 0 0,1-1 0 0 0,-1 0-1 0 0,0 0 1 0 0,1 0 0 0 0,-1 0 0 0 0,0 1 0 0 0,1-1 0 0 0,-1 0-1 0 0,0 0 1 0 0,0 1 0 0 0,0-1 0 0 0,1 0 0 0 0,-1 0 0 0 0,0 1 0 0 0,0-1-1 0 0,0 0 1 0 0,1 1 0 0 0,-1-1 0 0 0,0 0 0 0 0,0 1 0 0 0,0-1-1 0 0,0 0 1 0 0,0 1 0 0 0,0-1 0 0 0,0 0 0 0 0,0 1 0 0 0,0-1 0 0 0,0 0-1 0 0,0 1 1 0 0,0-1 0 0 0,0 0 0 0 0,0 1 0 0 0,0-1 0 0 0,0 0-1 0 0,0 1 1 0 0,0-1 0 0 0,0 0 0 0 0,-1 1 0 0 0,5-3 350 0 0,0-1 1 0 0,0 0 0 0 0,0 0-1 0 0,0 0 1 0 0,-1-1-1 0 0,6-6 1 0 0,-5 5-172 0 0,0 1 0 0 0,0 0 0 0 0,0 0 0 0 0,0 1 0 0 0,0-1 1 0 0,10-5-1 0 0,-12 8-160 0 0,0 1 0 0 0,0-1 1 0 0,0 1-1 0 0,0-1 0 0 0,0 1 1 0 0,0-1-1 0 0,0 1 0 0 0,1 0 1 0 0,-1 0-1 0 0,0 0 0 0 0,0 0 1 0 0,0 1-1 0 0,0-1 0 0 0,0 1 1 0 0,0-1-1 0 0,0 1 0 0 0,0-1 1 0 0,0 1-1 0 0,0 0 0 0 0,0 0 1 0 0,0 0-1 0 0,0 0 0 0 0,2 3 1 0 0,2 1-22 0 0,0 0 1 0 0,-1 0 0 0 0,1 1 0 0 0,-1 0 0 0 0,-1 0 0 0 0,1 1 0 0 0,-1-1 0 0 0,0 1 0 0 0,0 0-1 0 0,-1 0 1 0 0,0 0 0 0 0,0 1 0 0 0,-1-1 0 0 0,0 0 0 0 0,0 1 0 0 0,-1 0 0 0 0,1 9 0 0 0,-2-13-10 0 0,1 0 1 0 0,-1 0 0 0 0,0 0-1 0 0,0 1 1 0 0,0-1 0 0 0,0 0-1 0 0,-1 0 1 0 0,0 0 0 0 0,0 0-1 0 0,0 0 1 0 0,0 0 0 0 0,0 0 0 0 0,-1 0-1 0 0,0 0 1 0 0,0 0 0 0 0,0-1-1 0 0,0 1 1 0 0,-1-1 0 0 0,1 1-1 0 0,-1-1 1 0 0,0 0 0 0 0,0 0-1 0 0,0 0 1 0 0,0-1 0 0 0,-1 1-1 0 0,1-1 1 0 0,-1 0 0 0 0,1 0 0 0 0,-1 0-1 0 0,0 0 1 0 0,0 0 0 0 0,0-1-1 0 0,-4 1 1 0 0,3-1-2 0 0,-1 0 1 0 0,0-1 0 0 0,0 0-1 0 0,1 0 1 0 0,-1-1-1 0 0,0 0 1 0 0,1 0-1 0 0,-1 0 1 0 0,0 0-1 0 0,1-1 1 0 0,0 0-1 0 0,-1 0 1 0 0,1-1 0 0 0,-10-5-1 0 0,4 1 9 0 0,-1-1 0 0 0,1-1 1 0 0,0 0-1 0 0,1 0 0 0 0,-10-11 0 0 0,15 13-4 0 0,0 1 1 0 0,0-1-1 0 0,0 0 1 0 0,1 0-1 0 0,0 0 1 0 0,1 0-1 0 0,-1-1 1 0 0,-3-13-1 0 0,6 18 1 0 0,0 1 0 0 0,1-1-1 0 0,-1 1 1 0 0,1-1 0 0 0,0 1 0 0 0,0-1 0 0 0,0 1-1 0 0,0-1 1 0 0,0 0 0 0 0,1 1 0 0 0,-1-1 0 0 0,1 1-1 0 0,-1-1 1 0 0,1 1 0 0 0,0-1 0 0 0,0 1-1 0 0,0 0 1 0 0,0-1 0 0 0,1 1 0 0 0,-1 0 0 0 0,1 0-1 0 0,-1 0 1 0 0,1 0 0 0 0,0 0 0 0 0,-1 0 0 0 0,1 1-1 0 0,0-1 1 0 0,0 0 0 0 0,0 1 0 0 0,1 0-1 0 0,1-2 1 0 0,2 0 1 0 0,0 1-1 0 0,1-1 1 0 0,-1 1 0 0 0,1 1-1 0 0,-1-1 1 0 0,1 1-1 0 0,-1 0 1 0 0,12 0 0 0 0,-8 1 19 0 0,0 1 0 0 0,0 0 0 0 0,0 1 0 0 0,0-1 1 0 0,0 2-1 0 0,0 0 0 0 0,0 0 0 0 0,-1 0 0 0 0,13 8 1 0 0,-16-8-4 0 0,0 0 1 0 0,0 1-1 0 0,0 0 1 0 0,-1 0-1 0 0,0 1 1 0 0,0-1 0 0 0,0 1-1 0 0,0 0 1 0 0,-1 1-1 0 0,1-1 1 0 0,3 8 0 0 0,-6-9-11 0 0,0 1 0 0 0,0-1 1 0 0,-1 0-1 0 0,1 1 0 0 0,-1-1 0 0 0,0 1 1 0 0,0 0-1 0 0,-1-1 0 0 0,1 1 1 0 0,-1 0-1 0 0,0-1 0 0 0,0 1 1 0 0,-1 0-1 0 0,1-1 0 0 0,-1 1 0 0 0,0-1 1 0 0,-3 8-1 0 0,3-8-10 0 0,-1 0 1 0 0,0-1-1 0 0,0 1 1 0 0,0-1-1 0 0,0 1 0 0 0,0-1 1 0 0,-1 0-1 0 0,1 0 0 0 0,-1 0 1 0 0,0 0-1 0 0,0 0 1 0 0,0-1-1 0 0,0 1 0 0 0,-1-1 1 0 0,1 0-1 0 0,-1 0 1 0 0,1 0-1 0 0,-1-1 0 0 0,0 1 1 0 0,0-1-1 0 0,1 0 1 0 0,-1 0-1 0 0,0 0 0 0 0,0 0 1 0 0,0-1-1 0 0,0 1 0 0 0,0-1 1 0 0,0 0-1 0 0,0-1 1 0 0,0 1-1 0 0,0-1 0 0 0,0 1 1 0 0,0-1-1 0 0,0 0 1 0 0,-5-3-1 0 0,2 3 2 0 0,1-1 0 0 0,0 0 1 0 0,-1-1-1 0 0,1 0 0 0 0,0 0 0 0 0,1 0 1 0 0,-1-1-1 0 0,0 0 0 0 0,1 0 0 0 0,0 0 1 0 0,0 0-1 0 0,0-1 0 0 0,1 0 0 0 0,-1 0 1 0 0,1 0-1 0 0,0-1 0 0 0,1 1 0 0 0,-1-1 1 0 0,1 0-1 0 0,0 0 0 0 0,-2-7 0 0 0,5 10 6 0 0,0 1-1 0 0,0-1 0 0 0,0 1 0 0 0,0-1 0 0 0,0 1 1 0 0,0-1-1 0 0,1 1 0 0 0,-1-1 0 0 0,1 1 1 0 0,0 0-1 0 0,-1-1 0 0 0,1 1 0 0 0,0 0 0 0 0,1-1 1 0 0,-1 1-1 0 0,0 0 0 0 0,1 0 0 0 0,-1 0 1 0 0,1 0-1 0 0,-1 0 0 0 0,1 1 0 0 0,0-1 0 0 0,0 0 1 0 0,0 1-1 0 0,0-1 0 0 0,0 1 0 0 0,0 0 1 0 0,1 0-1 0 0,-1 0 0 0 0,0 0 0 0 0,0 0 0 0 0,1 0 1 0 0,-1 1-1 0 0,5-2 0 0 0,-1 1 24 0 0,0-1 1 0 0,-1 1-1 0 0,1 0 0 0 0,0 0 0 0 0,0 1 1 0 0,0 0-1 0 0,-1 0 0 0 0,1 0 0 0 0,0 1 1 0 0,0 0-1 0 0,0 0 0 0 0,-1 0 0 0 0,1 1 0 0 0,6 2 1 0 0,-10-3-29 0 0,0-1 0 0 0,0 1 0 0 0,-1 0 0 0 0,1 0 0 0 0,0 0 0 0 0,-1 0 0 0 0,1 0 0 0 0,-1 0 0 0 0,1 0 0 0 0,-1 1 0 0 0,1-1 0 0 0,-1 1 0 0 0,0-1 0 0 0,0 1 0 0 0,0-1 0 0 0,0 1 0 0 0,0-1 0 0 0,0 1 0 0 0,0 0 0 0 0,0 0 0 0 0,-1 0 0 0 0,1-1 0 0 0,-1 1 0 0 0,1 0 0 0 0,-1 0 0 0 0,0 0 0 0 0,0 0 0 0 0,0 0 0 0 0,0 0 0 0 0,0 0 0 0 0,0 0 0 0 0,0 0 0 0 0,0-1 0 0 0,-1 1 1 0 0,1 0-1 0 0,-1 0 0 0 0,0 0 0 0 0,0 0 0 0 0,1-1 0 0 0,-1 1 0 0 0,0 0 0 0 0,-2 1 0 0 0,1 1-5 0 0,-1-1 1 0 0,0 0 0 0 0,0 0-1 0 0,-1 0 1 0 0,1-1-1 0 0,0 1 1 0 0,-1-1 0 0 0,0 0-1 0 0,1 1 1 0 0,-1-2 0 0 0,0 1-1 0 0,0 0 1 0 0,0-1 0 0 0,0 0-1 0 0,-1 0 1 0 0,1 0-1 0 0,0 0 1 0 0,-6 0 0 0 0,3-2 6 0 0,0 0-1 0 0,0 0 1 0 0,1-1 0 0 0,-1 1 0 0 0,0-1-1 0 0,1-1 1 0 0,-1 1 0 0 0,-7-5 0 0 0,13 6 0 0 0,0 1 1 0 0,0 0-1 0 0,0-1 1 0 0,0 1-1 0 0,0-1 1 0 0,0 1-1 0 0,0-1 1 0 0,0 0-1 0 0,0 1 1 0 0,0-1-1 0 0,0 0 1 0 0,0 0-1 0 0,1 0 1 0 0,-1 1-1 0 0,0-1 1 0 0,1 0-1 0 0,-1 0 1 0 0,0 0-1 0 0,1 0 1 0 0,-1 0-1 0 0,1 0 1 0 0,-1 0-1 0 0,1-1 1 0 0,0 1-1 0 0,0 0 1 0 0,-1 0-1 0 0,1 0 1 0 0,0 0-1 0 0,0 0 1 0 0,0-1-1 0 0,0 1 1 0 0,0 0-1 0 0,0 0 1 0 0,1 0-1 0 0,-1 0 1 0 0,0 0-1 0 0,1 0 1 0 0,-1-1-1 0 0,0 1 1 0 0,1 0-1 0 0,-1 0 1 0 0,1 0-1 0 0,0 0 1 0 0,-1 0-1 0 0,1 1 1 0 0,0-1 0 0 0,-1 0-1 0 0,1 0 1 0 0,0 0-1 0 0,0 0 1 0 0,0 1-1 0 0,0-1 1 0 0,0 0-1 0 0,0 1 1 0 0,1-1-1 0 0,2-2 8 0 0,-1 1 0 0 0,1 0 0 0 0,0 0 1 0 0,0 0-1 0 0,0 0 0 0 0,0 1 0 0 0,0-1 0 0 0,0 1 0 0 0,0 0 0 0 0,0 0 1 0 0,0 1-1 0 0,1-1 0 0 0,-1 1 0 0 0,5 0 0 0 0,4 2-232 0 0,0 0 0 0 0,0 0 0 0 0,16 6 0 0 0,16 2-3181 0 0,-40-10 2405 0 0,-9-2-2147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9.0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6 320 0 0,'33'-6'3958'0'0,"-27"7"-3494"0"0,0 0 0 0 0,0 0 0 0 0,-1 0 0 0 0,1 1 0 0 0,0 0 0 0 0,0 0-1 0 0,5 4 1 0 0,0 0 190 0 0,0 1-1 0 0,0 0 1 0 0,0 0 0 0 0,17 18-1 0 0,-22-19-559 0 0,-1 1-1 0 0,0-1 0 0 0,0 1 1 0 0,0 0-1 0 0,-1 0 1 0 0,0 0-1 0 0,-1 1 1 0 0,1-1-1 0 0,-2 1 1 0 0,1 0-1 0 0,-1 0 1 0 0,2 11-1 0 0,-4-16-96 0 0,1 0 0 0 0,-1 0 0 0 0,0 1 0 0 0,0-1 0 0 0,0 0 0 0 0,0 0 0 0 0,0 1 0 0 0,-1-1 0 0 0,1 0 0 0 0,-1 0 0 0 0,0 0 0 0 0,0 0 0 0 0,0 0-1 0 0,-1 0 1 0 0,1 0 0 0 0,-1 0 0 0 0,0 0 0 0 0,1-1 0 0 0,-1 1 0 0 0,0-1 0 0 0,0 1 0 0 0,-1-1 0 0 0,1 0 0 0 0,0 0 0 0 0,-1 0 0 0 0,0 0 0 0 0,1 0 0 0 0,-1 0 0 0 0,0-1-1 0 0,0 1 1 0 0,0-1 0 0 0,0 0 0 0 0,0 0 0 0 0,-4 1 0 0 0,3-1-2 0 0,0-1-1 0 0,0 1 1 0 0,0 0 0 0 0,0-1-1 0 0,0 0 1 0 0,-1 0-1 0 0,1-1 1 0 0,0 1 0 0 0,0-1-1 0 0,0 0 1 0 0,0 0-1 0 0,0 0 1 0 0,0 0 0 0 0,0-1-1 0 0,-4-2 1 0 0,-2-2 5 0 0,0 0 0 0 0,0 0 0 0 0,1-1 1 0 0,-9-9-1 0 0,17 15 17 0 0,0 0-1 0 0,0 0 1 0 0,0 0 0 0 0,0 0 0 0 0,-1 0 0 0 0,2 0-1 0 0,-1 0 1 0 0,0-1 0 0 0,0 1 0 0 0,0 0 0 0 0,0 0-1 0 0,1-1 1 0 0,-1 1 0 0 0,1-1 0 0 0,-1 1-1 0 0,1 0 1 0 0,-1-1 0 0 0,1 1 0 0 0,0-1 0 0 0,0 1-1 0 0,0-1 1 0 0,0 1 0 0 0,0-1 0 0 0,0 1 0 0 0,0-1-1 0 0,0 1 1 0 0,0-1 0 0 0,1 1 0 0 0,-1-1 0 0 0,1 1-1 0 0,-1 0 1 0 0,1-1 0 0 0,0 1 0 0 0,-1-1 0 0 0,1 1-1 0 0,0 0 1 0 0,0 0 0 0 0,0 0 0 0 0,0-1 0 0 0,0 1-1 0 0,0 0 1 0 0,0 0 0 0 0,0 0 0 0 0,0 1-1 0 0,2-2 1 0 0,0 0 57 0 0,1-1 1 0 0,-1 1-1 0 0,1 0 0 0 0,0 0 0 0 0,-1 1 0 0 0,1-1 0 0 0,0 1 0 0 0,0 0 1 0 0,0 0-1 0 0,0 0 0 0 0,0 0 0 0 0,0 1 0 0 0,0 0 0 0 0,0 0 0 0 0,0 0 1 0 0,4 0-1 0 0,0 2-27 0 0,-1 1 1 0 0,1-1-1 0 0,-1 1 1 0 0,0 0-1 0 0,0 1 1 0 0,11 7-1 0 0,-15-9-42 0 0,-1-1 0 0 0,1 1 0 0 0,-1 0 0 0 0,0 0 0 0 0,1 0 0 0 0,-1 1 0 0 0,0-1 0 0 0,0 1 0 0 0,-1-1 0 0 0,1 1 0 0 0,0-1 0 0 0,-1 1 0 0 0,0 0-1 0 0,1 0 1 0 0,-1 0 0 0 0,0 0 0 0 0,-1 0 0 0 0,1 0 0 0 0,0 5 0 0 0,-1-7-6 0 0,0 0 0 0 0,0 0 1 0 0,0 0-1 0 0,0 0 0 0 0,0-1 0 0 0,0 1 1 0 0,0 0-1 0 0,0 0 0 0 0,-1 0 0 0 0,1 0 1 0 0,0-1-1 0 0,-1 1 0 0 0,1 0 0 0 0,0 0 1 0 0,-1-1-1 0 0,1 1 0 0 0,-1 0 0 0 0,0-1 0 0 0,1 1 1 0 0,-1 0-1 0 0,1-1 0 0 0,-1 1 0 0 0,0-1 1 0 0,1 1-1 0 0,-1-1 0 0 0,0 1 0 0 0,0-1 1 0 0,-1 1-1 0 0,-28-1-14 0 0,22-2 5 0 0,0 0-1 0 0,0-1 1 0 0,0 0 0 0 0,0 0 0 0 0,-11-7 0 0 0,16 7 22 0 0,0 1 0 0 0,0-1 0 0 0,0 1 0 0 0,0-1 0 0 0,0 0 0 0 0,0 0 0 0 0,1 0 1 0 0,-1 0-1 0 0,1 0 0 0 0,0-1 0 0 0,0 1 0 0 0,0-1 0 0 0,-2-5 0 0 0,4 8 11 0 0,0 0 0 0 0,-1 0 0 0 0,1 0-1 0 0,0 0 1 0 0,0 0 0 0 0,0 0 0 0 0,0 0 0 0 0,0-1 0 0 0,0 1 0 0 0,1 0-1 0 0,-1 0 1 0 0,0 0 0 0 0,0 0 0 0 0,1 0 0 0 0,-1 1 0 0 0,1-1 0 0 0,-1 0 0 0 0,1 0-1 0 0,-1 0 1 0 0,1 0 0 0 0,0-1 0 0 0,1 1 21 0 0,0-1-1 0 0,0 1 1 0 0,0 0-1 0 0,0 0 1 0 0,0 0 0 0 0,0 0-1 0 0,0 0 1 0 0,0 0-1 0 0,0 0 1 0 0,0 1-1 0 0,1-1 1 0 0,-1 1 0 0 0,4-1-1 0 0,-1 2-17 0 0,-1-1-1 0 0,1 1 1 0 0,-1 0 0 0 0,1 0-1 0 0,-1 1 1 0 0,1-1-1 0 0,-1 1 1 0 0,0 0 0 0 0,0 0-1 0 0,0 0 1 0 0,0 1-1 0 0,-1 0 1 0 0,8 5 0 0 0,-9-7-27 0 0,0 1 0 0 0,-1-1 1 0 0,1 0-1 0 0,0 1 0 0 0,0 0 1 0 0,-1-1-1 0 0,1 1 0 0 0,-1 0 1 0 0,1 0-1 0 0,-1 0 0 0 0,0 0 0 0 0,0 0 1 0 0,0 0-1 0 0,0 0 0 0 0,0 0 1 0 0,0 0-1 0 0,-1 1 0 0 0,1-1 1 0 0,-1 0-1 0 0,1 0 0 0 0,-1 1 1 0 0,0-1-1 0 0,0 0 0 0 0,0 1 1 0 0,0-1-1 0 0,0 0 0 0 0,-1 1 1 0 0,1-1-1 0 0,-2 3 0 0 0,1-4-1 0 0,0 0 1 0 0,0 0-1 0 0,-1 1 0 0 0,1-1 0 0 0,-1 0 1 0 0,1 0-1 0 0,-1 0 0 0 0,1 0 0 0 0,-1-1 0 0 0,1 1 1 0 0,-1 0-1 0 0,0-1 0 0 0,1 1 0 0 0,-1-1 1 0 0,0 1-1 0 0,0-1 0 0 0,1 0 0 0 0,-1 0 0 0 0,0 0 1 0 0,0 0-1 0 0,0 0 0 0 0,1 0 0 0 0,-1 0 1 0 0,0-1-1 0 0,0 1 0 0 0,1-1 0 0 0,-1 1 1 0 0,-2-2-1 0 0,-48-20-56 0 0,50 21 58 0 0,0 0 0 0 0,0 0 0 0 0,0 0 0 0 0,0-1 0 0 0,0 1 0 0 0,0-1 0 0 0,0 0 0 0 0,0 1 0 0 0,1-1 0 0 0,-1 0 0 0 0,1 0 0 0 0,-1 0 0 0 0,1 0 0 0 0,0 0 0 0 0,0-1 0 0 0,0 1 0 0 0,0 0 0 0 0,0 0 0 0 0,0-1 0 0 0,1 1-1 0 0,-1-1 1 0 0,1 1 0 0 0,-1-4 0 0 0,1 4 13 0 0,1 0 0 0 0,-1 0 0 0 0,1 0 0 0 0,0 0-1 0 0,-1 0 1 0 0,1 0 0 0 0,0 0 0 0 0,0 0-1 0 0,0 0 1 0 0,0 0 0 0 0,1 1 0 0 0,-1-1 0 0 0,0 0-1 0 0,1 1 1 0 0,-1-1 0 0 0,1 1 0 0 0,0 0-1 0 0,-1-1 1 0 0,1 1 0 0 0,0 0 0 0 0,0 0 0 0 0,0 0-1 0 0,0 0 1 0 0,0 0 0 0 0,0 1 0 0 0,0-1-1 0 0,2 0 1 0 0,-1 0 17 0 0,0 0-1 0 0,0 0 1 0 0,-1 0 0 0 0,1 1-1 0 0,0-1 1 0 0,0 1 0 0 0,0 0-1 0 0,0 0 1 0 0,0 0 0 0 0,0 0-1 0 0,0 0 1 0 0,0 0 0 0 0,0 1-1 0 0,5 1 1 0 0,-8-2-46 0 0,1 1 1 0 0,-1-1 0 0 0,0 0-1 0 0,0 1 1 0 0,1-1-1 0 0,-1 0 1 0 0,0 0-1 0 0,0 1 1 0 0,1-1 0 0 0,-1 0-1 0 0,0 1 1 0 0,0-1-1 0 0,0 1 1 0 0,0-1-1 0 0,0 0 1 0 0,1 1-1 0 0,-1-1 1 0 0,0 0 0 0 0,0 1-1 0 0,0-1 1 0 0,0 1-1 0 0,0-1 1 0 0,0 0-1 0 0,0 1 1 0 0,0-1-1 0 0,0 1 1 0 0,-1-1 0 0 0,1 0-1 0 0,0 1 1 0 0,0-1-1 0 0,0 0 1 0 0,0 1-1 0 0,0-1 1 0 0,-1 1-1 0 0,-20 20-2264 0 0,-8-10-3705 0 0,9-5 776 0 0,14-4 3285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30.6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1 700 0 0,'-2'17'7950'0'0,"-2"14"-3529"0"0,7 79 178 0 0,5 56-2755 0 0,0-14-1339 0 0,10 74-328 0 0,0 0-619 0 0,-2-30-1806 0 0,-15-193 2189 0 0,11 125-4608 0 0,-10-115 3548 0 0,0-1 0 0 0,2 1 0 0 0,-1-1 0 0 0,2 0 0 0 0,-1 0 0 0 0,2 0 0 0 0,11 19 0 0 0,0-14-869 0 0,1-8 396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15.1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66 84 488 0 0,'6'-5'10359'0'0,"-7"5"-10217"0"0,5 1 51 0 0,-1 0-1 0 0,0 0 1 0 0,0 0-1 0 0,0 0 1 0 0,0 0-1 0 0,0 1 1 0 0,0 0-1 0 0,0 0 1 0 0,0-1-1 0 0,-1 2 1 0 0,1-1-1 0 0,-1 0 1 0 0,1 0-1 0 0,-1 1 1 0 0,0-1-1 0 0,0 1 1 0 0,0 0-1 0 0,0 0 1 0 0,-1 0-1 0 0,3 5 1 0 0,0-1-220 0 0,-1 0 1 0 0,0 0 0 0 0,0 0 0 0 0,0 1-1 0 0,-1-1 1 0 0,0 1 0 0 0,-1-1 0 0 0,1 10-1 0 0,-1-15 23 0 0,-1 0-1 0 0,0-1 1 0 0,0 1 0 0 0,0 0-1 0 0,-1 0 1 0 0,1 0-1 0 0,0 0 1 0 0,-1 0-1 0 0,1-1 1 0 0,-1 1 0 0 0,0 0-1 0 0,1 0 1 0 0,-1-1-1 0 0,0 1 1 0 0,0 0-1 0 0,0-1 1 0 0,0 1 0 0 0,0-1-1 0 0,-1 1 1 0 0,1-1-1 0 0,0 0 1 0 0,-1 1-1 0 0,1-1 1 0 0,-1 0 0 0 0,1 0-1 0 0,-1 0 1 0 0,0 0-1 0 0,1 0 1 0 0,-1-1-1 0 0,0 1 1 0 0,0 0 0 0 0,1-1-1 0 0,-1 1 1 0 0,0-1-1 0 0,0 0 1 0 0,0 0-1 0 0,0 1 1 0 0,0-1 0 0 0,0 0-1 0 0,1-1 1 0 0,-1 1-1 0 0,0 0 1 0 0,0 0-1 0 0,0-1 1 0 0,0 1 0 0 0,1-1-1 0 0,-1 0 1 0 0,0 1-1 0 0,0-1 1 0 0,1 0-1 0 0,-1 0 1 0 0,1 0 0 0 0,-1 0-1 0 0,1-1 1 0 0,-1 1-1 0 0,1 0 1 0 0,-1 0-1 0 0,-1-3 1 0 0,-4-3 15 0 0,0 0 0 0 0,1-1 0 0 0,0 1-1 0 0,0-1 1 0 0,0-1 0 0 0,1 1 0 0 0,0-1 0 0 0,1 0 0 0 0,0 0 0 0 0,1 0-1 0 0,-1-1 1 0 0,2 1 0 0 0,-4-15 0 0 0,6 18 60 0 0,0 1-1 0 0,0-1 0 0 0,0 1 1 0 0,1-1-1 0 0,0 1 1 0 0,0 0-1 0 0,0-1 1 0 0,3-6-1 0 0,-3 9-19 0 0,0 0-1 0 0,0 1 1 0 0,0 0-1 0 0,0-1 1 0 0,0 1 0 0 0,0-1-1 0 0,0 1 1 0 0,1 0-1 0 0,-1 0 1 0 0,1 0-1 0 0,0 0 1 0 0,0 0-1 0 0,-1 0 1 0 0,1 0-1 0 0,0 1 1 0 0,1-1-1 0 0,-1 1 1 0 0,4-3-1 0 0,-4 4-43 0 0,0 0 0 0 0,0 0 0 0 0,-1 0 0 0 0,1 0 0 0 0,0 1 0 0 0,0-1 0 0 0,-1 1 0 0 0,1-1 0 0 0,0 1 0 0 0,-1-1 0 0 0,1 1 0 0 0,-1 0 0 0 0,1 0 0 0 0,-1 0 0 0 0,1 0 0 0 0,-1 0 0 0 0,0 0 0 0 0,1 0 0 0 0,-1 1 0 0 0,0-1 0 0 0,0 0 0 0 0,0 1 0 0 0,0-1 0 0 0,0 0 0 0 0,0 1 0 0 0,0 0 0 0 0,-1-1 0 0 0,1 1 0 0 0,0 2 0 0 0,1-1-6 0 0,-1 0 1 0 0,1 0-1 0 0,-1 1 0 0 0,0-1 0 0 0,0 0 0 0 0,-1 1 0 0 0,1-1 0 0 0,-1 1 0 0 0,0-1 1 0 0,1 1-1 0 0,-2 0 0 0 0,0 6 0 0 0,-2 1 6 0 0,3-9-6 0 0,0-1 0 0 0,-1 1-1 0 0,1-1 1 0 0,-1 1 0 0 0,1-1 0 0 0,-1 0 0 0 0,1 1 0 0 0,-1-1 0 0 0,0 0 0 0 0,0 0 0 0 0,0 1 0 0 0,0-1 0 0 0,0 0 0 0 0,0 0-1 0 0,0 0 1 0 0,0 0 0 0 0,-2 1 0 0 0,3-2-120 0 0,0 0 0 0 0,-1 1 0 0 0,1-1 0 0 0,-1 0-1 0 0,1 1 1 0 0,0-1 0 0 0,-1 0 0 0 0,1 1 0 0 0,0-1 0 0 0,0 1-1 0 0,-1-1 1 0 0,1 1 0 0 0,0-1 0 0 0,0 0 0 0 0,0 1 0 0 0,-1-1-1 0 0,1 1 1 0 0,0-1 0 0 0,0 1 0 0 0,0-1 0 0 0,0 1 0 0 0,0-1-1 0 0,0 1 1 0 0,0-1 0 0 0,0 1 0 0 0,0-1 0 0 0,0 1 0 0 0,1-1 0 0 0,-1 1-1 0 0,0-1 1 0 0,0 1 0 0 0,0-1 0 0 0,0 1 0 0 0,1-1 0 0 0,-1 1-1 0 0,0-1 1 0 0,1 1 0 0 0,-1-1 0 0 0,0 0 0 0 0,1 1 0 0 0,-1-1-1 0 0,0 0 1 0 0,1 1 0 0 0,-1-1 0 0 0,0 0 0 0 0,1 1 0 0 0,-1-1-1 0 0,1 0 1 0 0,-1 0 0 0 0,1 0 0 0 0,-1 1 0 0 0,1-1 0 0 0,-1 0-1 0 0,1 0 1 0 0,-1 0 0 0 0,1 0 0 0 0,-1 0 0 0 0,1 0 0 0 0,0 0 0 0 0,25 6-3281 0 0,-21-6 3263 0 0,20-3-163 0 0,-25 3 409 0 0,1 0 1 0 0,-1 0-1 0 0,1-1 1 0 0,-1 1 0 0 0,0 0-1 0 0,1 0 1 0 0,-1-1-1 0 0,1 1 1 0 0,-1 0-1 0 0,0-1 1 0 0,1 1 0 0 0,-1 0-1 0 0,0-1 1 0 0,1 1-1 0 0,-1 0 1 0 0,0-1-1 0 0,0 1 1 0 0,0-1-1 0 0,3-5 5622 0 0,2 13-4322 0 0,23 59-1177 0 0,45 76 0 0 0,-24-49-204 0 0,291 525 75 0 0,-98-184-157 0 0,-193-345-9 0 0,193 408-1250 0 0,-220-447 509 0 0,-14-34-43 0 0,-1 1 1 0 0,0 0 0 0 0,-1 1-1 0 0,-1 0 1 0 0,0-1 0 0 0,3 36-1 0 0,-7-53 806 0 0,-1 1 0 0 0,0-1 0 0 0,0 1-1 0 0,0-1 1 0 0,0 1 0 0 0,0-1 0 0 0,0 1-1 0 0,0-1 1 0 0,0 1 0 0 0,0 0 0 0 0,0-1 0 0 0,0 1-1 0 0,0-1 1 0 0,0 1 0 0 0,-1-1 0 0 0,1 1-1 0 0,0-1 1 0 0,0 1 0 0 0,-1-1 0 0 0,1 1-1 0 0,0-1 1 0 0,0 1 0 0 0,-1-1 0 0 0,1 1 0 0 0,-1-1-1 0 0,1 0 1 0 0,0 1 0 0 0,-1-1 0 0 0,1 0-1 0 0,-1 1 1 0 0,1-1 0 0 0,-1 0 0 0 0,1 1-1 0 0,-1-1 1 0 0,1 0 0 0 0,-1 0 0 0 0,1 0 0 0 0,-1 0-1 0 0,1 1 1 0 0,-1-1 0 0 0,0 0 0 0 0,1 0-1 0 0,-1 0 1 0 0,1 0 0 0 0,-1 0 0 0 0,1 0-1 0 0,-1 0 1 0 0,1-1 0 0 0,-1 1 0 0 0,0 0 0 0 0,1 0-1 0 0,-1 0 1 0 0,1 0 0 0 0,-1-1 0 0 0,1 1-1 0 0,-1 0 1 0 0,1-1 0 0 0,-1 1 0 0 0,0-1-1 0 0,0 0-70 0 0,-1 0-1 0 0,1 0 0 0 0,-1 0 0 0 0,1 0 0 0 0,0 0 0 0 0,-1 0 1 0 0,1-1-1 0 0,0 1 0 0 0,0 0 0 0 0,0-1 0 0 0,0 1 0 0 0,0-1 1 0 0,0 0-1 0 0,0 1 0 0 0,1-1 0 0 0,-1 0 0 0 0,0 1 0 0 0,0-4 1 0 0,2-14-1237 0 0,4 9 648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30.9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552 39 1488 0 0,'0'-1'414'0'0,"0"-1"1"0"0,0 1-1 0 0,0 0 0 0 0,0 0 1 0 0,0-1-1 0 0,-1 1 0 0 0,1 0 1 0 0,0-1-1 0 0,-1 1 0 0 0,1 0 1 0 0,-1 0-1 0 0,0 0 0 0 0,1-1 1 0 0,-1 1-1 0 0,0 0 0 0 0,0 0 1 0 0,0 0-1 0 0,0 0 0 0 0,-1-1 0 0 0,-27-9 3662 0 0,15 9-3645 0 0,0 2-1 0 0,0 0 0 0 0,-17 2 0 0 0,6-1 82 0 0,-11-1-714 0 0,0 2-1 0 0,0 1 0 0 0,-48 11 1 0 0,70-10-603 0 0,-1 0 1 0 0,2 0 0 0 0,-1 1-1 0 0,0 1 1 0 0,1 0-1 0 0,0 1 1 0 0,0 0-1 0 0,1 1 1 0 0,0 0 0 0 0,1 1-1 0 0,-13 12 1 0 0,-16 16-2877 0 0,26-20 2334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31.7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25 645 532 0 0,'1'2'397'0'0,"-1"-1"-1"0"0,1 0 1 0 0,-1 1 0 0 0,1-1 0 0 0,0 0-1 0 0,0 1 1 0 0,-1-1 0 0 0,1 0-1 0 0,0 0 1 0 0,0 0 0 0 0,0 0-1 0 0,0 0 1 0 0,0 0 0 0 0,1 0 0 0 0,-1 0-1 0 0,0 0 1 0 0,3 1 0 0 0,-4-3-228 0 0,1 1 0 0 0,0-1 0 0 0,-1 0 0 0 0,0 0 0 0 0,1 0 0 0 0,-1 0 0 0 0,0 0 0 0 0,1 0 0 0 0,-1 0 0 0 0,0 0 1 0 0,0 0-1 0 0,0 0 0 0 0,0 0 0 0 0,0 1 0 0 0,0-1 0 0 0,0 0 0 0 0,0 0 0 0 0,0 0 0 0 0,-1-1 0 0 0,-8-66 1069 0 0,8 68-1236 0 0,-34-275 403 0 0,34 261-400 0 0,1-1-1 0 0,0 0 1 0 0,0 0-1 0 0,1 0 1 0 0,1 1-1 0 0,1-1 1 0 0,7-25-1 0 0,-8 37-2 0 0,-1-1 0 0 0,1 0 0 0 0,0 0-1 0 0,0 1 1 0 0,0-1 0 0 0,0 1 0 0 0,0 0 0 0 0,1 0-1 0 0,-1 0 1 0 0,1 0 0 0 0,0 0 0 0 0,0 0 0 0 0,0 1 0 0 0,1-1-1 0 0,-1 1 1 0 0,0 0 0 0 0,1 0 0 0 0,0 0 0 0 0,-1 0 0 0 0,1 1-1 0 0,0 0 1 0 0,0-1 0 0 0,0 1 0 0 0,0 1 0 0 0,0-1-1 0 0,0 1 1 0 0,0-1 0 0 0,0 1 0 0 0,0 0 0 0 0,0 1 0 0 0,0-1-1 0 0,7 2 1 0 0,34 9-17 0 0,-1 1 1 0 0,-1 2-1 0 0,72 35 0 0 0,44 15-30 0 0,-136-56 48 0 0,-1-2 0 0 0,2-1 1 0 0,-1-1-1 0 0,0-1 1 0 0,30 1-1 0 0,-45-4-1 0 0,0-1 0 0 0,0 0 0 0 0,-1 0 0 0 0,1 0 0 0 0,0-1 0 0 0,-1 0 0 0 0,0-1 0 0 0,1 0 0 0 0,-1 0 0 0 0,0 0 0 0 0,0-1 0 0 0,10-7 0 0 0,-15 9-38 0 0,1 0 0 0 0,0 0 0 0 0,-1-1 1 0 0,0 1-1 0 0,1-1 0 0 0,-1 1 0 0 0,0-1 1 0 0,0 0-1 0 0,-1 0 0 0 0,1 0 0 0 0,-1 0 1 0 0,1 0-1 0 0,-1 0 0 0 0,0 0 0 0 0,0-1 1 0 0,0 1-1 0 0,-1 0 0 0 0,1-1 0 0 0,-1 1 1 0 0,0 0-1 0 0,0-1 0 0 0,0 1 0 0 0,0-1 1 0 0,0 1-1 0 0,-1 0 0 0 0,0-1 0 0 0,1 1 1 0 0,-1 0-1 0 0,-1 0 0 0 0,-2-6 0 0 0,2 5-22 0 0,0 1 0 0 0,0-1 0 0 0,-1 1-1 0 0,1 0 1 0 0,-1 0 0 0 0,0 0 0 0 0,0 0-1 0 0,0 0 1 0 0,0 1 0 0 0,-1-1 0 0 0,1 1-1 0 0,-1 0 1 0 0,1 0 0 0 0,-1 0 0 0 0,0 1 0 0 0,0-1-1 0 0,0 1 1 0 0,0 0 0 0 0,0 0 0 0 0,0 0-1 0 0,0 1 1 0 0,0-1 0 0 0,0 1 0 0 0,0 0-1 0 0,0 0 1 0 0,-8 2 0 0 0,2-1 24 0 0,0 0 0 0 0,0 1 1 0 0,0 0-1 0 0,1 1 0 0 0,-1 0 0 0 0,1 0 1 0 0,-1 1-1 0 0,1 0 0 0 0,-16 10 0 0 0,16-6 105 0 0,0 0 0 0 0,0 0 0 0 0,1 1 0 0 0,0 0 0 0 0,0 0 0 0 0,1 1 0 0 0,0 0 0 0 0,1 1 0 0 0,0-1 0 0 0,0 1 0 0 0,2 0 0 0 0,-1 1 0 0 0,1-1 0 0 0,1 1 0 0 0,0-1 0 0 0,0 1 0 0 0,0 17 0 0 0,2-21 30 0 0,1 0 1 0 0,0 0-1 0 0,0 0 1 0 0,1 0-1 0 0,0 0 1 0 0,0 0-1 0 0,1-1 1 0 0,0 1-1 0 0,0-1 0 0 0,1 1 1 0 0,0-1-1 0 0,0 0 1 0 0,1 1-1 0 0,0-2 1 0 0,0 1-1 0 0,0 0 1 0 0,1-1-1 0 0,0 0 1 0 0,1 0-1 0 0,-1 0 0 0 0,1-1 1 0 0,0 0-1 0 0,0 0 1 0 0,1-1-1 0 0,-1 1 1 0 0,1-1-1 0 0,8 3 1 0 0,1-1-63 0 0,0 0 0 0 0,1-1 0 0 0,-1-1 0 0 0,1-1 0 0 0,0 0 0 0 0,0-1 1 0 0,0-1-1 0 0,0-1 0 0 0,0 0 0 0 0,0-1 0 0 0,-1-1 0 0 0,1-1 0 0 0,0 0 1 0 0,-1-1-1 0 0,1-1 0 0 0,-1 0 0 0 0,20-10 0 0 0,-8 1-39 0 0,0 0-1 0 0,-1-2 0 0 0,0-2 1 0 0,-2 0-1 0 0,0-1 0 0 0,-1-2 1 0 0,-1 0-1 0 0,31-37 0 0 0,-40 41-2 0 0,-2 0 1 0 0,0-1-1 0 0,-1 0 0 0 0,-1 0 0 0 0,11-27 0 0 0,-17 35-29 0 0,0-1 0 0 0,-1 1 0 0 0,0-1 0 0 0,-1-1 0 0 0,0 1 0 0 0,-1 0 0 0 0,0 0-1 0 0,0 0 1 0 0,-2-1 0 0 0,1 1 0 0 0,-4-16 0 0 0,4 25 2 0 0,0 1 0 0 0,-1-1 0 0 0,1 0 0 0 0,-1 1 0 0 0,1-1 0 0 0,-1 0 0 0 0,0 1-1 0 0,1-1 1 0 0,-1 1 0 0 0,0-1 0 0 0,0 1 0 0 0,0-1 0 0 0,0 1 0 0 0,-1 0 0 0 0,1 0 0 0 0,0-1-1 0 0,0 1 1 0 0,-1 0 0 0 0,1 0 0 0 0,-1 0 0 0 0,1 1 0 0 0,-1-1 0 0 0,1 0 0 0 0,-1 0 0 0 0,-2 0 0 0 0,0 1-1 0 0,0-1 0 0 0,0 1 0 0 0,0 0 1 0 0,1 0-1 0 0,-1 1 0 0 0,0-1 0 0 0,0 1 1 0 0,1 0-1 0 0,-1 0 0 0 0,0 0 0 0 0,-4 2 1 0 0,-3 2 17 0 0,1 0-1 0 0,-1 1 1 0 0,1 0 0 0 0,0 0 0 0 0,1 1 0 0 0,-17 15 0 0 0,19-14 86 0 0,1-1 0 0 0,0 1 0 0 0,0 1 0 0 0,0-1 0 0 0,1 1 0 0 0,0 0 0 0 0,1 0 0 0 0,0 1 0 0 0,0-1 0 0 0,1 1 0 0 0,1 0 0 0 0,-1 0 0 0 0,2 0-1 0 0,-1 0 1 0 0,1 0 0 0 0,1 16 0 0 0,1-18 20 0 0,0 0-1 0 0,0-1 0 0 0,1 1 1 0 0,0 0-1 0 0,1-1 0 0 0,-1 0 0 0 0,1 1 1 0 0,1-1-1 0 0,0 0 0 0 0,0-1 1 0 0,0 1-1 0 0,1-1 0 0 0,-1 1 0 0 0,2-1 1 0 0,-1-1-1 0 0,1 1 0 0 0,-1-1 1 0 0,1 0-1 0 0,1 0 0 0 0,-1-1 1 0 0,13 7-1 0 0,1-2-63 0 0,1 0 0 0 0,0-2 0 0 0,0 0 0 0 0,0-1 0 0 0,1-1 0 0 0,0-2 1 0 0,0 0-1 0 0,0-1 0 0 0,0-1 0 0 0,0-1 0 0 0,0-1 0 0 0,0-1 0 0 0,30-6 0 0 0,-9-1-1086 0 0,82-27-1 0 0,28-29-5657 0 0,-87 30 2196 0 0,-41 21 2620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32.8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61 0 748 0 0,'1'11'1769'0'0,"0"-1"0"0"0,1 0-1 0 0,0 0 1 0 0,1 0 0 0 0,6 15 0 0 0,8 37 2713 0 0,-13-28-3457 0 0,5 58 264 0 0,-9-84-1263 0 0,0 0 0 0 0,0-1 0 0 0,-1 1 0 0 0,0-1 0 0 0,-1 1 0 0 0,0-1 0 0 0,0 1 0 0 0,0-1 0 0 0,-6 11 0 0 0,8-17-31 0 0,-1 0-1 0 0,1 0 1 0 0,0 0 0 0 0,-1 0-1 0 0,1-1 1 0 0,-1 1 0 0 0,1 0-1 0 0,-1 0 1 0 0,1-1 0 0 0,-1 1-1 0 0,1 0 1 0 0,-1-1 0 0 0,0 1-1 0 0,0-1 1 0 0,1 1 0 0 0,-1-1-1 0 0,0 1 1 0 0,0-1 0 0 0,1 1-1 0 0,-1-1 1 0 0,0 0 0 0 0,0 1-1 0 0,0-1 1 0 0,0 0 0 0 0,0 0-1 0 0,1 0 1 0 0,-1 1 0 0 0,0-1-1 0 0,0 0 1 0 0,0 0 0 0 0,0-1-1 0 0,0 1 1 0 0,0 0 0 0 0,-1 0-1 0 0,0-1-5 0 0,0-1 0 0 0,0 1-1 0 0,-1-1 1 0 0,1 0-1 0 0,0 0 1 0 0,0 1 0 0 0,1-1-1 0 0,-1 0 1 0 0,0-1-1 0 0,1 1 1 0 0,-3-3 0 0 0,-2-6-28 0 0,0-1 1 0 0,0 1-1 0 0,-7-25 1 0 0,9 17 21 0 0,2-1 1 0 0,0 0-1 0 0,2-34 1 0 0,0 31 42 0 0,0 21-19 0 0,0 0 1 0 0,0 0 0 0 0,0 0-1 0 0,0 0 1 0 0,0 0 0 0 0,1 0-1 0 0,-1 1 1 0 0,1-1 0 0 0,-1 0-1 0 0,1 0 1 0 0,0 0 0 0 0,-1 1-1 0 0,3-3 1 0 0,-3 3 0 0 0,1 1 0 0 0,-1-1 0 0 0,1 1 0 0 0,-1-1 1 0 0,1 1-1 0 0,-1 0 0 0 0,1-1 0 0 0,0 1 0 0 0,-1 0 0 0 0,1-1 0 0 0,-1 1 0 0 0,1 0 0 0 0,0 0 1 0 0,-1 0-1 0 0,1-1 0 0 0,0 1 0 0 0,-1 0 0 0 0,1 0 0 0 0,0 0 0 0 0,-1 0 0 0 0,1 0 0 0 0,0 0 0 0 0,-1 1 1 0 0,2-1-1 0 0,1 1 7 0 0,0 0 1 0 0,-1 1 0 0 0,1-1 0 0 0,-1 1-1 0 0,1-1 1 0 0,-1 1 0 0 0,0 0 0 0 0,0 0-1 0 0,0 0 1 0 0,0 0 0 0 0,0 0-1 0 0,0 0 1 0 0,0 1 0 0 0,2 4 0 0 0,3 7-10 0 0,-1 1 0 0 0,0 1 0 0 0,-1-1 0 0 0,-1 1 0 0 0,-1 0 1 0 0,2 18-1 0 0,7 25 0 0 0,-12-58-6 0 0,1 0 0 0 0,-1 0 0 0 0,0 0 1 0 0,0 0-1 0 0,0 0 0 0 0,0 0 0 0 0,1 0 0 0 0,-1 0 0 0 0,0 0 1 0 0,-1 0-1 0 0,1 0 0 0 0,0 0 0 0 0,0 0 0 0 0,0 0 0 0 0,0 0 0 0 0,-1-1 1 0 0,1 1-1 0 0,-1 0 0 0 0,1 0 0 0 0,0 0 0 0 0,-1 0 0 0 0,1 0 1 0 0,-1-1-1 0 0,0 1 0 0 0,1 0 0 0 0,-1-1 0 0 0,0 1 0 0 0,1 0 0 0 0,-1-1 1 0 0,0 1-1 0 0,-1 0 0 0 0,1-1 0 0 0,0 0 0 0 0,0 1 0 0 0,0-1 1 0 0,0 0-1 0 0,0-1 0 0 0,0 1 0 0 0,0 0 1 0 0,1 0-1 0 0,-1 0 0 0 0,0 0 0 0 0,0-1 0 0 0,0 1 1 0 0,0 0-1 0 0,0-1 0 0 0,0 1 0 0 0,1-1 0 0 0,-1 1 1 0 0,0-1-1 0 0,0 0 0 0 0,1 1 0 0 0,-1-1 0 0 0,0 1 1 0 0,1-1-1 0 0,-1 0 0 0 0,1 0 0 0 0,-1 1 0 0 0,1-1 1 0 0,-1 0-1 0 0,1 0 0 0 0,-1 0 0 0 0,1 0 0 0 0,0 0 1 0 0,-1 1-1 0 0,1-3 0 0 0,-8-14 73 0 0,1-2 0 0 0,1 1 0 0 0,0-1 0 0 0,1 0 0 0 0,2 0 0 0 0,0 0-1 0 0,-1-25 1 0 0,11 69 114 0 0,4 20-334 0 0,-16-15-437 0 0,5-29 431 0 0,0-1 0 0 0,0 1 0 0 0,0 0 0 0 0,0 0 0 0 0,-1-1 0 0 0,1 1 0 0 0,0 0 0 0 0,-1 0 0 0 0,1-1 0 0 0,0 1 0 0 0,-1-1 0 0 0,1 1 0 0 0,-1 0-1 0 0,1-1 1 0 0,-1 1 0 0 0,1-1 0 0 0,-1 1 0 0 0,0-1 0 0 0,1 1 0 0 0,-1-1 0 0 0,0 1 0 0 0,1-1 0 0 0,-1 0 0 0 0,0 1 0 0 0,1-1 0 0 0,-1 0 0 0 0,0 0 0 0 0,0 1 0 0 0,0-1 0 0 0,1 0 0 0 0,-1 0 0 0 0,0 0 0 0 0,-1 0 0 0 0,1-1-110 0 0,0 1 1 0 0,1-1-1 0 0,-1 1 1 0 0,0-1-1 0 0,0 1 1 0 0,1-1-1 0 0,-1 0 1 0 0,0 1-1 0 0,1-1 1 0 0,-1 0-1 0 0,1 1 1 0 0,-1-1-1 0 0,1 0 1 0 0,-1 0-1 0 0,1 0 1 0 0,0 0-1 0 0,-1 1 1 0 0,1-1-1 0 0,0 0 1 0 0,0 0-1 0 0,0 0 1 0 0,-1 0 0 0 0,1 0-1 0 0,0 0 1 0 0,0 0-1 0 0,0 0 1 0 0,1-1-1 0 0,2-32-2921 0 0,-2 28 2361 0 0,0-17-783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34.1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 2335 400 0 0,'-3'8'795'0'0,"1"-1"0"0"0,0 1 0 0 0,0 0-1 0 0,1 0 1 0 0,0 14 0 0 0,0 3 3850 0 0,6-31 218 0 0,21-27-2674 0 0,47-114-497 0 0,-26 48-1496 0 0,449-881-158 0 0,-70 200-454 0 0,-307 594 161 0 0,-91 139 173 0 0,29-40-31 0 0,-53 82 73 0 0,0 0 0 0 0,0 0 0 0 0,1 0 1 0 0,0 0-1 0 0,0 1 0 0 0,0 0 0 0 0,1 0 0 0 0,-1 0 1 0 0,1 0-1 0 0,0 1 0 0 0,11-4 0 0 0,-15 6 16 0 0,0 1 1 0 0,0 0-1 0 0,0 0 0 0 0,0 0 0 0 0,0 0 0 0 0,0 0 0 0 0,0 1 0 0 0,0-1 0 0 0,0 1 1 0 0,0-1-1 0 0,0 1 0 0 0,-1 0 0 0 0,1 0 0 0 0,0-1 0 0 0,0 1 0 0 0,0 1 0 0 0,-1-1 1 0 0,1 0-1 0 0,-1 0 0 0 0,1 1 0 0 0,-1-1 0 0 0,1 0 0 0 0,-1 1 0 0 0,2 3 0 0 0,0-2-154 0 0,-1 0-1 0 0,0 0 1 0 0,0 0-1 0 0,0 0 1 0 0,0 0-1 0 0,-1 1 0 0 0,1-1 1 0 0,-1 1-1 0 0,0-1 1 0 0,0 1-1 0 0,1 5 1 0 0,-2-9 36 0 0,0 0 1 0 0,0 1-1 0 0,0-1 1 0 0,0 1-1 0 0,0-1 0 0 0,0 0 1 0 0,0 1-1 0 0,0-1 1 0 0,0 1-1 0 0,0-1 1 0 0,0 0-1 0 0,-1 1 1 0 0,1-1-1 0 0,0 0 1 0 0,0 1-1 0 0,0-1 0 0 0,-1 0 1 0 0,1 1-1 0 0,0-1 1 0 0,0 0-1 0 0,-1 0 1 0 0,1 1-1 0 0,0-1 1 0 0,0 0-1 0 0,-1 0 1 0 0,1 1-1 0 0,0-1 0 0 0,-1 0 1 0 0,1 0-1 0 0,0 0 1 0 0,-1 1-1 0 0,1-1 1 0 0,0 0-1 0 0,-1 0 1 0 0,2 2-1235 0 0,11 2 1978 0 0,-6 0-569 0 0,1-1 0 0 0,-1 1 0 0 0,0 0 0 0 0,0 0 0 0 0,-1 1 0 0 0,6 5 0 0 0,-8-8-28 0 0,-1 0 0 0 0,0 1-1 0 0,0-1 1 0 0,0 1 0 0 0,0-1 0 0 0,0 1-1 0 0,-1 0 1 0 0,1 0 0 0 0,-1-1-1 0 0,0 1 1 0 0,0 0 0 0 0,0 0-1 0 0,0 1 1 0 0,0-1 0 0 0,0 3 0 0 0,-1-5-6 0 0,-1 0 0 0 0,1 0 0 0 0,0-1 0 0 0,0 1 0 0 0,-1 0 0 0 0,1 0-1 0 0,-1-1 1 0 0,1 1 0 0 0,0 0 0 0 0,-1-1 0 0 0,0 1 0 0 0,1-1 0 0 0,-1 1 0 0 0,1-1 0 0 0,-1 1 0 0 0,0-1 0 0 0,1 1 0 0 0,-1-1 0 0 0,0 1 0 0 0,1-1 0 0 0,-1 0 0 0 0,0 1 0 0 0,0-1 0 0 0,1 0 0 0 0,-1 0 0 0 0,0 0 0 0 0,0 1 0 0 0,1-1 0 0 0,-1 0 0 0 0,0 0 0 0 0,0 0 0 0 0,0 0 0 0 0,1 0 0 0 0,-1-1 0 0 0,0 1 0 0 0,0 0 0 0 0,0 0 0 0 0,1 0 0 0 0,-1-1 0 0 0,0 1 0 0 0,1 0 0 0 0,-1-1 0 0 0,0 1 0 0 0,0-1 0 0 0,-36-15 5 0 0,31 12-2 0 0,0 0 0 0 0,1-1 1 0 0,-1 1-1 0 0,1-1 0 0 0,0 0 0 0 0,1-1 0 0 0,-6-6 0 0 0,9 10 50 0 0,0 0 0 0 0,0 0 0 0 0,0 0 1 0 0,0 1-1 0 0,0-1 0 0 0,0 0 0 0 0,1 0 0 0 0,-1 0 0 0 0,1 0 0 0 0,-1 0 0 0 0,1 0 0 0 0,0 0 0 0 0,0 0 0 0 0,0 0 1 0 0,0-1-1 0 0,0 1 0 0 0,0 0 0 0 0,0 0 0 0 0,1 0 0 0 0,-1 0 0 0 0,1 0 0 0 0,0 0 0 0 0,-1 0 0 0 0,1 1 0 0 0,0-1 0 0 0,0 0 1 0 0,2-2-1 0 0,-2 3-14 0 0,0 0 1 0 0,1 0 0 0 0,-1 1-1 0 0,0-1 1 0 0,1 0 0 0 0,-1 1-1 0 0,1-1 1 0 0,-1 1 0 0 0,1 0-1 0 0,-1-1 1 0 0,1 1 0 0 0,-1 0-1 0 0,1 0 1 0 0,-1 0 0 0 0,1 0 0 0 0,-1 0-1 0 0,1 0 1 0 0,0 0 0 0 0,-1 1-1 0 0,1-1 1 0 0,-1 0 0 0 0,0 1-1 0 0,1 0 1 0 0,2 1 0 0 0,33 16 157 0 0,-35-17-196 0 0,0 1 0 0 0,0-1 1 0 0,0 0-1 0 0,0 1 0 0 0,0 0 0 0 0,-1-1 0 0 0,1 1 0 0 0,0 0 1 0 0,-1 0-1 0 0,0 0 0 0 0,1 0 0 0 0,-1 0 0 0 0,0 0 0 0 0,0 0 1 0 0,0 1-1 0 0,0-1 0 0 0,0 0 0 0 0,-1 0 0 0 0,1 1 0 0 0,-1-1 0 0 0,1 1 1 0 0,-1-1-1 0 0,0 1 0 0 0,0-1 0 0 0,0 0 0 0 0,0 1 0 0 0,-1-1 1 0 0,1 1-1 0 0,-1-1 0 0 0,1 0 0 0 0,-1 1 0 0 0,0-1 0 0 0,0 0 1 0 0,0 0-1 0 0,0 1 0 0 0,0-1 0 0 0,0 0 0 0 0,-1 0 0 0 0,1 0 1 0 0,-4 3-1 0 0,3-3-15 0 0,0 0 1 0 0,-1 0-1 0 0,1 0 0 0 0,-1 0 1 0 0,0 0-1 0 0,1 0 1 0 0,-1-1-1 0 0,0 1 0 0 0,0-1 1 0 0,0 0-1 0 0,0 0 1 0 0,-1 0-1 0 0,1 0 1 0 0,0-1-1 0 0,0 1 0 0 0,0-1 1 0 0,-1 0-1 0 0,1 0 1 0 0,0 0-1 0 0,0 0 1 0 0,-1 0-1 0 0,1-1 0 0 0,0 0 1 0 0,0 1-1 0 0,0-1 1 0 0,0 0-1 0 0,0-1 0 0 0,0 1 1 0 0,0-1-1 0 0,-3-1 1 0 0,5 2 1 0 0,0 1 1 0 0,-1-1 0 0 0,1 1 0 0 0,0-1-1 0 0,0 0 1 0 0,0 0 0 0 0,0 0 0 0 0,0 0-1 0 0,1 1 1 0 0,-1-1 0 0 0,0 0 0 0 0,0-1-1 0 0,1 1 1 0 0,-1 0 0 0 0,0 0 0 0 0,1 0-1 0 0,-1 0 1 0 0,1 0 0 0 0,-1-1 0 0 0,1 1-1 0 0,0 0 1 0 0,0 0 0 0 0,-1-1 0 0 0,1 1-1 0 0,0 0 1 0 0,0 0 0 0 0,0-1 0 0 0,0 1-1 0 0,1 0 1 0 0,-1 0 0 0 0,0-1 0 0 0,0 1-1 0 0,1 0 1 0 0,-1 0 0 0 0,1-1 0 0 0,-1 1-1 0 0,1 0 1 0 0,-1 0 0 0 0,1 0 0 0 0,0 0-1 0 0,0 0 1 0 0,-1 0 0 0 0,1 0 0 0 0,0 0-1 0 0,0 0 1 0 0,0 0 0 0 0,0 1 0 0 0,0-1-1 0 0,0 0 1 0 0,0 1 0 0 0,0-1 0 0 0,2 0-1 0 0,1-2-98 0 0,0 1 0 0 0,1 0 0 0 0,-1 0-1 0 0,0 0 1 0 0,1 0 0 0 0,0 1 0 0 0,-1 0 0 0 0,1 0-1 0 0,0 0 1 0 0,0 0 0 0 0,0 1 0 0 0,-1 0 0 0 0,1 0-1 0 0,0 0 1 0 0,0 1 0 0 0,5 0 0 0 0,18 1-772 0 0,-28-2 864 0 0,0 0-1 0 0,1 0 0 0 0,-1 1 0 0 0,0-1 0 0 0,0 0 0 0 0,0 0 1 0 0,1 0-1 0 0,-1 1 0 0 0,0-1 0 0 0,0 0 0 0 0,0 0 0 0 0,1 1 1 0 0,-1-1-1 0 0,0 0 0 0 0,0 0 0 0 0,0 1 0 0 0,0-1 0 0 0,0 0 1 0 0,0 1-1 0 0,0-1 0 0 0,0 0 0 0 0,0 1 0 0 0,0-1 0 0 0,0 0 0 0 0,0 0 1 0 0,0 1-1 0 0,0-1 0 0 0,0 0 0 0 0,0 1 0 0 0,0-1 0 0 0,0 0 1 0 0,0 0-1 0 0,0 1 0 0 0,0-1 0 0 0,0 0 0 0 0,-1 0 0 0 0,1 1 1 0 0,0-1-1 0 0,0 0 0 0 0,0 0 0 0 0,0 1 0 0 0,-1-1 0 0 0,1 0 1 0 0,0 0-1 0 0,-1 1 0 0 0,-8 15-106 0 0,8-14 93 0 0,-18 8 173 0 0,21-13-106 0 0,1 0 1 0 0,-1 0-1 0 0,1 1 1 0 0,0-1-1 0 0,0 0 1 0 0,0 1-1 0 0,0 0 0 0 0,0-1 1 0 0,1 1-1 0 0,4-2 1 0 0,9-1-6015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35.72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1 712 0 0,'-9'-1'7947'0'0,"20"12"-6053"0"0,68 60 1626 0 0,34 50-2634 0 0,-48-49-597 0 0,267 275-54 0 0,282 315-251 0 0,-351-347 75 0 0,-237-280-178 0 0,-22-28-232 0 0,0-1 0 0 0,0 1 0 0 0,1-1 0 0 0,0 0 0 0 0,0-1 0 0 0,1 1 0 0 0,-1-1 0 0 0,10 7 0 0 0,-14-12-267 0 0,33-27-5737 0 0,-32 24 6137 0 0,0 1 0 0 0,0 0 0 0 0,0-1 1 0 0,-1 1-1 0 0,1-1 0 0 0,-1 0 0 0 0,1 0 0 0 0,-1 1 0 0 0,0-1 0 0 0,0 0 0 0 0,0 0 1 0 0,-1 0-1 0 0,1 0 0 0 0,0-4 0 0 0,-1 6 249 0 0,0 0-1 0 0,0 1 1 0 0,0-1 0 0 0,0 1 0 0 0,0-1-1 0 0,0 1 1 0 0,0 0 0 0 0,1-1 0 0 0,-1 1 0 0 0,0-1-1 0 0,0 1 1 0 0,0-1 0 0 0,1 1 0 0 0,-1-1-1 0 0,0 1 1 0 0,1 0 0 0 0,-1-1 0 0 0,0 1-1 0 0,1-1 1 0 0,-1 1 0 0 0,1 0 0 0 0,-1 0 0 0 0,0-1-1 0 0,1 1 1 0 0,-1 0 0 0 0,1 0 0 0 0,-1-1-1 0 0,1 1 1 0 0,0 0 73 0 0,-1 0 1 0 0,1 0-1 0 0,-1-1 1 0 0,1 1-1 0 0,-1 0 0 0 0,1 0 1 0 0,-1 0-1 0 0,1 0 0 0 0,-1 0 1 0 0,1 0-1 0 0,-1 0 0 0 0,1 0 1 0 0,-1 1-1 0 0,1-1 0 0 0,-1 0 1 0 0,1 0-1 0 0,-1 0 0 0 0,0 0 1 0 0,1 1-1 0 0,-1-1 1 0 0,1 0-1 0 0,-1 1 0 0 0,1-1 1 0 0,-1 0-1 0 0,0 0 0 0 0,1 1 1 0 0,-1-1-1 0 0,0 1 0 0 0,1-1 1 0 0,-1 0-1 0 0,0 1 0 0 0,0-1 1 0 0,1 1-1 0 0,-1-1 1 0 0,0 1-1 0 0,0-1 0 0 0,0 1 1 0 0,0-1-1 0 0,1 1 0 0 0,-1-1 1 0 0,0 1-1 0 0,0-1 0 0 0,0 2 1 0 0,5 56 1482 0 0,-7-47-1563 0 0,0 0 1 0 0,-1 0-1 0 0,0-1 0 0 0,-1 1 1 0 0,0-1-1 0 0,0 0 0 0 0,-1 0 0 0 0,-1-1 1 0 0,1 1-1 0 0,-2-1 0 0 0,1 0 0 0 0,-15 14 1 0 0,17-19-26 0 0,0-1 1 0 0,0 0-1 0 0,-1 0 0 0 0,1 0 1 0 0,-1 0-1 0 0,0-1 1 0 0,0 1-1 0 0,0-1 0 0 0,0 0 1 0 0,0-1-1 0 0,0 1 1 0 0,-1-1-1 0 0,1 0 1 0 0,0-1-1 0 0,-1 1 0 0 0,1-1 1 0 0,-1 0-1 0 0,1 0 1 0 0,0-1-1 0 0,-1 1 0 0 0,1-1 1 0 0,0-1-1 0 0,-1 1 1 0 0,1-1-1 0 0,0 1 1 0 0,0-2-1 0 0,0 1 0 0 0,-5-4 1 0 0,3 2 1 0 0,-1 0 1 0 0,2 0-1 0 0,-1-1 1 0 0,0 0 0 0 0,1-1-1 0 0,0 1 1 0 0,-6-8-1 0 0,11 12 7 0 0,0 0 0 0 0,1-1 0 0 0,-1 1-1 0 0,0 0 1 0 0,0 0 0 0 0,0-1 0 0 0,1 1 0 0 0,-1 0-1 0 0,1-1 1 0 0,-1 1 0 0 0,1-1 0 0 0,-1 1 0 0 0,1 0-1 0 0,0-1 1 0 0,0 1 0 0 0,0-1 0 0 0,0 1 0 0 0,0-1-1 0 0,0 1 1 0 0,0-1 0 0 0,0 1 0 0 0,0-1 0 0 0,1 1-1 0 0,-1-1 1 0 0,1 1 0 0 0,-1-1 0 0 0,1 1 0 0 0,0 0-1 0 0,-1-1 1 0 0,1 1 0 0 0,0 0 0 0 0,0 0 0 0 0,0 0 0 0 0,0-1-1 0 0,0 1 1 0 0,0 0 0 0 0,0 0 0 0 0,0 0 0 0 0,0 1-1 0 0,1-1 1 0 0,-1 0 0 0 0,0 0 0 0 0,1 1 0 0 0,-1-1-1 0 0,0 1 1 0 0,1-1 0 0 0,-1 1 0 0 0,3-1 0 0 0,0-1 41 0 0,0 1 1 0 0,1 0-1 0 0,-1 0 1 0 0,0 1 0 0 0,1-1-1 0 0,-1 1 1 0 0,1 0-1 0 0,-1 0 1 0 0,1 0 0 0 0,-1 1-1 0 0,0-1 1 0 0,1 1-1 0 0,-1 0 1 0 0,0 0 0 0 0,1 1-1 0 0,-1-1 1 0 0,0 1-1 0 0,4 3 1 0 0,10 4 299 0 0,-1 2-1 0 0,27 21 1 0 0,-31-23-194 0 0,1 9-18 0 0,-12-10-172 0 0,-12-10-52 0 0,8 1 82 0 0,1-1 0 0 0,-1 1 0 0 0,1-1-1 0 0,0 0 1 0 0,0 0 0 0 0,0 0-1 0 0,0 0 1 0 0,0 0 0 0 0,0 0 0 0 0,0 0-1 0 0,1 0 1 0 0,-1 0 0 0 0,1 0-1 0 0,-1 0 1 0 0,1 0 0 0 0,0 0-1 0 0,0-1 1 0 0,0 1 0 0 0,0 0 0 0 0,0 0-1 0 0,1 0 1 0 0,-1 0 0 0 0,1 0-1 0 0,0-4 1 0 0,0 4 11 0 0,-1 1-1 0 0,0 0 0 0 0,0-1 1 0 0,1 1-1 0 0,-1-1 0 0 0,1 1 1 0 0,-1 0-1 0 0,1-1 0 0 0,-1 1 1 0 0,1 0-1 0 0,0 0 1 0 0,0-1-1 0 0,0 1 0 0 0,0 0 1 0 0,0 0-1 0 0,0 0 0 0 0,0 0 1 0 0,0 0-1 0 0,0 0 1 0 0,0 1-1 0 0,0-1 0 0 0,1 0 1 0 0,-1 0-1 0 0,0 1 0 0 0,1-1 1 0 0,-1 1-1 0 0,0-1 1 0 0,1 1-1 0 0,-1 0 0 0 0,1-1 1 0 0,-1 1-1 0 0,0 0 0 0 0,1 0 1 0 0,-1 0-1 0 0,1 0 0 0 0,-1 0 1 0 0,1 1-1 0 0,-1-1 1 0 0,0 0-1 0 0,1 1 0 0 0,-1-1 1 0 0,1 0-1 0 0,1 2 0 0 0,-2-1-86 0 0,-1 0 1 0 0,1 0-1 0 0,0-1 0 0 0,0 1 0 0 0,-1 0 0 0 0,1 0 0 0 0,-1 0 0 0 0,1 0 0 0 0,-1 1 0 0 0,1-1 0 0 0,-1 0 0 0 0,1 0 0 0 0,-1 0 0 0 0,0 0 0 0 0,0 0 0 0 0,0 0 0 0 0,0 1 1 0 0,0-1-1 0 0,0 0 0 0 0,0 0 0 0 0,0 0 0 0 0,0 0 0 0 0,0 1 0 0 0,-1-1 0 0 0,1 0 0 0 0,0 0 0 0 0,-1 0 0 0 0,1 0 0 0 0,-1 0 0 0 0,1 0 0 0 0,-1 0 0 0 0,1 0 0 0 0,-3 2 1 0 0,-13 24-2708 0 0,7-16 1010 0 0,-11 1 219 0 0,18-12 1593 0 0,1 1 0 0 0,0-1 0 0 0,-1 1 0 0 0,1 0 0 0 0,0-1 0 0 0,-1 1 0 0 0,1 0 0 0 0,0 0 0 0 0,0 0 0 0 0,0 0 0 0 0,0 0 0 0 0,0 0 0 0 0,0 0-1 0 0,0 0 1 0 0,0 1 0 0 0,0-1 0 0 0,1 0 0 0 0,-1 1 0 0 0,0-1 0 0 0,1 0 0 0 0,-1 3 0 0 0,-29 53 1371 0 0,17-36-1007 0 0,-209 333 4806 0 0,54-80-2415 0 0,-94 133-963 0 0,-234 348-984 0 0,456-695-743 0 0,-90 145 624 0 0,129-201 301 0 0,11-19-702 0 0,29-35-307 0 0,-35 44-62 0 0,1-1-1 0 0,-1 1 0 0 0,0-1 0 0 0,-1 0 0 0 0,3-8 1 0 0,-3 2-602 0 0,-20 36 265 0 0,-15 10 303 0 0,31-32 73 0 0,0 0 0 0 0,0 0 1 0 0,-1 0-1 0 0,1 0 0 0 0,0-1 1 0 0,-1 1-1 0 0,1 0 0 0 0,0 0 1 0 0,-1-1-1 0 0,1 1 0 0 0,-1-1 1 0 0,1 1-1 0 0,-1-1 0 0 0,1 0 1 0 0,-1 0-1 0 0,0 0 0 0 0,1 0 1 0 0,-1 0-1 0 0,1 0 0 0 0,-1 0 1 0 0,1 0-1 0 0,-1 0 0 0 0,0-1 1 0 0,1 1-1 0 0,-3-2 0 0 0,3 1 6 0 0,0 0 0 0 0,0 0 0 0 0,0 0 0 0 0,0-1 0 0 0,0 1-1 0 0,1 0 1 0 0,-1-1 0 0 0,0 1 0 0 0,1-1 0 0 0,-1 1 0 0 0,1-1 0 0 0,0 1-1 0 0,-1-1 1 0 0,1 1 0 0 0,0-1 0 0 0,0 1 0 0 0,0-1 0 0 0,0 1 0 0 0,0-1-1 0 0,0 1 1 0 0,1-1 0 0 0,-1 1 0 0 0,0-1 0 0 0,1 1 0 0 0,-1-1 0 0 0,1 1-1 0 0,-1 0 1 0 0,1-1 0 0 0,1-1 0 0 0,1-2 3 0 0,-1 0 1 0 0,1-1-1 0 0,0 2 1 0 0,0-1-1 0 0,0 0 1 0 0,7-6-1 0 0,-8 10 5 0 0,0-1-1 0 0,0 0 0 0 0,0 1 1 0 0,0-1-1 0 0,0 1 1 0 0,0 0-1 0 0,1 0 0 0 0,-1-1 1 0 0,0 2-1 0 0,1-1 1 0 0,-1 0-1 0 0,1 0 0 0 0,-1 1 1 0 0,1-1-1 0 0,-1 1 1 0 0,6 0-1 0 0,-6 0-4 0 0,0 1 1 0 0,-1-1-1 0 0,1 1 1 0 0,0-1-1 0 0,-1 1 0 0 0,1 0 1 0 0,0-1-1 0 0,-1 1 1 0 0,1 0-1 0 0,-1 0 0 0 0,1 0 1 0 0,-1 0-1 0 0,0 1 1 0 0,1-1-1 0 0,-1 0 0 0 0,0 1 1 0 0,0-1-1 0 0,0 0 1 0 0,0 1-1 0 0,0-1 0 0 0,0 1 1 0 0,0 0-1 0 0,-1-1 1 0 0,2 4-1 0 0,-2-4-2 0 0,1-1-1 0 0,-1 1 1 0 0,1 0 0 0 0,-1 0 0 0 0,0 0-1 0 0,0-1 1 0 0,1 1 0 0 0,-1 0 0 0 0,0 0 0 0 0,0 0-1 0 0,0 0 1 0 0,0 0 0 0 0,0-1 0 0 0,0 1-1 0 0,0 0 1 0 0,0 0 0 0 0,0 0 0 0 0,0 0-1 0 0,0 0 1 0 0,-1-1 0 0 0,1 1 0 0 0,0 0 0 0 0,-1 0-1 0 0,1 0 1 0 0,0-1 0 0 0,-1 1 0 0 0,1 0-1 0 0,-1 0 1 0 0,1-1 0 0 0,-1 1 0 0 0,0-1-1 0 0,1 1 1 0 0,-1 0 0 0 0,0-1 0 0 0,1 1-1 0 0,-1-1 1 0 0,0 1 0 0 0,0-1 0 0 0,1 0 0 0 0,-1 1-1 0 0,0-1 1 0 0,0 0 0 0 0,0 1 0 0 0,1-1-1 0 0,-1 0 1 0 0,0 0 0 0 0,0 0 0 0 0,0 0-1 0 0,0 0 1 0 0,0 0 0 0 0,-1 0 0 0 0,-1 0-4 0 0,-1 0 0 0 0,1-1 0 0 0,0 1 0 0 0,-1-1 0 0 0,1 1 1 0 0,0-1-1 0 0,0 0 0 0 0,0-1 0 0 0,0 1 0 0 0,0 0 0 0 0,0-1 0 0 0,-5-3 1 0 0,-52-53-46 0 0,53 56 899 0 0,5 7-4877 0 0,19-12-4040 0 0,-6-7 5766 0 0,1-4 323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36.8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 22 480 0 0,'-13'-10'1121'0'0,"-3"-2"2017"0"0,22 24 411 0 0,19 19-1555 0 0,35 33-1 0 0,-1-3-892 0 0,622 659 1497 0 0,-506-548-2530 0 0,-57-59-44 0 0,1-2-81 0 0,-38-38-53 0 0,-64-60-199 0 0,12-1-534 0 0,-18-8 476 0 0,0-2 1 0 0,1 0 0 0 0,-1 0 0 0 0,1-1-1 0 0,12-1 1 0 0,-23 0 327 0 0,0 0-1 0 0,0 0 0 0 0,0 0 1 0 0,0-1-1 0 0,0 1 0 0 0,0 0 1 0 0,0-1-1 0 0,0 1 1 0 0,0 0-1 0 0,0-1 0 0 0,-1 1 1 0 0,1-1-1 0 0,0 0 0 0 0,0 1 1 0 0,0-1-1 0 0,-1 0 1 0 0,1 1-1 0 0,0-1 0 0 0,0 0 1 0 0,-1 0-1 0 0,1 0 0 0 0,-1 0 1 0 0,1 1-1 0 0,-1-1 1 0 0,1 0-1 0 0,-1 0 0 0 0,0 0 1 0 0,1 0-1 0 0,-1 0 0 0 0,0 0 1 0 0,0 0-1 0 0,1-2 1 0 0,0-39-382 0 0,-1 29 519 0 0,0 13-79 0 0,0 0 1 0 0,-1-1-1 0 0,1 1 1 0 0,0 0-1 0 0,0 0 1 0 0,0-1-1 0 0,0 1 1 0 0,0 0-1 0 0,0-1 1 0 0,0 1-1 0 0,1 0 1 0 0,-1 0-1 0 0,0-1 1 0 0,0 1-1 0 0,0 0 0 0 0,0 0 1 0 0,0-1-1 0 0,0 1 1 0 0,0 0-1 0 0,1 0 1 0 0,-1-1-1 0 0,0 1 1 0 0,0 0-1 0 0,0 0 1 0 0,0-1-1 0 0,1 1 1 0 0,-1 0-1 0 0,0 0 1 0 0,0 0-1 0 0,1 0 0 0 0,-1 0 1 0 0,0-1-1 0 0,0 1 1 0 0,1 0-1 0 0,-1 0 1 0 0,0 0-1 0 0,0 0 1 0 0,1 0-1 0 0,-1 0 1 0 0,0 0-1 0 0,1 0 1 0 0,-1 0-1 0 0,1 0 1 0 0,14 7 671 0 0,11 18-265 0 0,9 24-332 0 0,-35-45-285 0 0,-7-8 106 0 0,-10-13 44 0 0,14-5 150 0 0,8 18 82 0 0,5 12 42 0 0,-9-5-225 0 0,1 1 1 0 0,-1-1 0 0 0,1 1-1 0 0,-1-1 1 0 0,0 1-1 0 0,-1 0 1 0 0,1-1 0 0 0,-1 1-1 0 0,1 0 1 0 0,-1-1 0 0 0,0 1-1 0 0,0 0 1 0 0,-1-1 0 0 0,1 1-1 0 0,-1 0 1 0 0,0-1 0 0 0,0 1-1 0 0,0 0 1 0 0,0-1 0 0 0,-3 5-1 0 0,3-6-16 0 0,0 0 0 0 0,1 0 1 0 0,-1 0-1 0 0,0 0 0 0 0,0 0 0 0 0,0 0 0 0 0,0 0 0 0 0,-1-1 0 0 0,1 1 0 0 0,0-1 0 0 0,-1 1 0 0 0,1-1 1 0 0,-1 1-1 0 0,0-1 0 0 0,1 0 0 0 0,-1 0 0 0 0,0 1 0 0 0,0-1 0 0 0,0-1 0 0 0,0 1 0 0 0,0 0 0 0 0,0 0 1 0 0,0-1-1 0 0,0 1 0 0 0,0-1 0 0 0,0 0 0 0 0,0 1 0 0 0,0-1 0 0 0,0 0 0 0 0,0 0 0 0 0,0 0 0 0 0,-1-1 0 0 0,1 1 1 0 0,0 0-1 0 0,0-1 0 0 0,-2 0 0 0 0,2 0 7 0 0,0-1 0 0 0,0 1 0 0 0,0 0 0 0 0,0-1 0 0 0,0 1 1 0 0,0-1-1 0 0,1 1 0 0 0,-1-1 0 0 0,0 0 0 0 0,1 0 0 0 0,0 0 0 0 0,-1 0 0 0 0,1 0 0 0 0,0 0 1 0 0,0 0-1 0 0,0 0 0 0 0,0 0 0 0 0,1-1 0 0 0,-1 1 0 0 0,0 0 0 0 0,1-1 0 0 0,0 1 1 0 0,0 0-1 0 0,-1-1 0 0 0,1 1 0 0 0,1 0 0 0 0,-1-1 0 0 0,0 1 0 0 0,0 0 0 0 0,1-1 0 0 0,0 1 1 0 0,-1 0-1 0 0,2-3 0 0 0,-1 2 3 0 0,0 0 0 0 0,0-1 1 0 0,1 1-1 0 0,-1 0 0 0 0,1 0 0 0 0,-1 0 1 0 0,1 0-1 0 0,0 1 0 0 0,0-1 0 0 0,1 0 1 0 0,-1 1-1 0 0,0-1 0 0 0,1 1 0 0 0,0 0 1 0 0,-1 0-1 0 0,1 0 0 0 0,0 0 1 0 0,0 0-1 0 0,0 1 0 0 0,0-1 0 0 0,0 1 1 0 0,5-1-1 0 0,-5 2 7 0 0,0 0 0 0 0,0 0 1 0 0,0 0-1 0 0,0 0 0 0 0,0 1 1 0 0,0-1-1 0 0,0 1 0 0 0,0 0 1 0 0,0 0-1 0 0,0 0 0 0 0,0 1 0 0 0,0-1 1 0 0,0 1-1 0 0,-1-1 0 0 0,1 1 1 0 0,-1 0-1 0 0,4 3 0 0 0,-4-4-8 0 0,-1 1 1 0 0,1-1-1 0 0,-1 1 0 0 0,0-1 0 0 0,1 1 0 0 0,-1 0 1 0 0,0-1-1 0 0,0 1 0 0 0,0 0 0 0 0,0 0 0 0 0,0 0 1 0 0,0 0-1 0 0,-1 0 0 0 0,1 0 0 0 0,-1 0 0 0 0,1 0 0 0 0,-1 0 1 0 0,0 0-1 0 0,0 0 0 0 0,0 0 0 0 0,0 0 0 0 0,0 0 1 0 0,0 0-1 0 0,-1 0 0 0 0,1 0 0 0 0,-1 1 0 0 0,0 1 1 0 0,0-2-51 0 0,0-1 0 0 0,0 0 1 0 0,0 0-1 0 0,0 0 1 0 0,0 0-1 0 0,0 0 0 0 0,0 0 1 0 0,0 0-1 0 0,0 0 1 0 0,-1 0-1 0 0,1 0 0 0 0,0-1 1 0 0,-1 1-1 0 0,1 0 1 0 0,0-1-1 0 0,-1 0 1 0 0,1 1-1 0 0,-1-1 0 0 0,1 0 1 0 0,-1 1-1 0 0,1-1 1 0 0,-1 0-1 0 0,1 0 0 0 0,-1 0 1 0 0,1 0-1 0 0,-3-1 1 0 0,3 1-113 0 0,0 0 1 0 0,0 0 0 0 0,0 0 0 0 0,0 0 0 0 0,0 0 0 0 0,0-1 0 0 0,1 1 0 0 0,-1 0 0 0 0,0-1 0 0 0,0 1 0 0 0,0 0-1 0 0,0-1 1 0 0,1 1 0 0 0,-1-1 0 0 0,0 1 0 0 0,0-1 0 0 0,1 0 0 0 0,-1 1 0 0 0,0-1 0 0 0,1 0 0 0 0,-1 1-1 0 0,1-1 1 0 0,-1 0 0 0 0,1 0 0 0 0,-1 1 0 0 0,1-1 0 0 0,0 0 0 0 0,-1 0 0 0 0,1 0 0 0 0,0 0 0 0 0,-1 1-1 0 0,1-1 1 0 0,0 0 0 0 0,0 0 0 0 0,0 0 0 0 0,0 0 0 0 0,0 0 0 0 0,0 0 0 0 0,0 0 0 0 0,0 0 0 0 0,1 0-1 0 0,5-21-2954 0 0,-1 12 1744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37.8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2507 564 0 0,'-2'0'99'0'0,"2"0"-22"0"0,1 0 0 0 0,-1 0 1 0 0,0 0-1 0 0,0 0 1 0 0,0 0-1 0 0,0 0 0 0 0,0-1 1 0 0,0 1-1 0 0,0 0 1 0 0,0 0-1 0 0,0 0 0 0 0,0 0 1 0 0,0 0-1 0 0,1-1 1 0 0,-1 1-1 0 0,0 0 1 0 0,0 0-1 0 0,0 0 0 0 0,0 0 1 0 0,0 0-1 0 0,0-1 1 0 0,0 1-1 0 0,0 0 0 0 0,0 0 1 0 0,0 0-1 0 0,-1 0 1 0 0,1 0-1 0 0,0-1 0 0 0,0 1 1 0 0,0 0-1 0 0,0 0 1 0 0,0 0-1 0 0,0 0 0 0 0,0 0 1 0 0,0 0-1 0 0,0-1 1 0 0,0 1-1 0 0,0 0 1 0 0,-1 0-1 0 0,1 0 0 0 0,0 0 1 0 0,0 0-1 0 0,0 0 1 0 0,0 0-1 0 0,0 0 0 0 0,0 0 1 0 0,-1 0-1 0 0,1 0 1 0 0,0-1-1 0 0,0 1 0 0 0,0 0 1 0 0,0 0-1 0 0,0 0 1 0 0,-1 0-1 0 0,1 0 0 0 0,0 0 1 0 0,0 0-1 0 0,0 0 1 0 0,0 0-1 0 0,0 0 0 0 0,-1 0 1 0 0,1 0-1 0 0,0 1 1 0 0,5-13 23 0 0,-1-6 362 0 0,0 1 1 0 0,-1-1-1 0 0,-1 1 1 0 0,0-20-1 0 0,7-45 715 0 0,17-27 70 0 0,5 0-1 0 0,56-128 1 0 0,123-193 245 0 0,-141 302-1219 0 0,96-166 42 0 0,-158 282-308 0 0,328-556 134 0 0,-309 520-186 0 0,37-49 0 0 0,-63 96-147 0 0,0 0 0 0 0,0 0 0 0 0,0 0 1 0 0,0 0-1 0 0,0 0 0 0 0,0 0 1 0 0,0 0-1 0 0,0 0 0 0 0,0 0 0 0 0,0 0 1 0 0,-1 0-1 0 0,1 0 0 0 0,0 0 0 0 0,-1 0 1 0 0,1 0-1 0 0,-1 0 0 0 0,1 0 0 0 0,-1 0 1 0 0,1 1-1 0 0,-1-1 0 0 0,1 0 0 0 0,-1 0 1 0 0,0 1-1 0 0,0-1 0 0 0,1 0 0 0 0,-1 1 1 0 0,0-1-1 0 0,-1 0 0 0 0,-39-32 27 0 0,4 3 86 0 0,26 20 47 0 0,0-1 0 0 0,1 0 0 0 0,1-1 0 0 0,0 0 0 0 0,1-1 0 0 0,0 1 0 0 0,0-1 0 0 0,2-1 0 0 0,-8-21 0 0 0,13 34 26 0 0,1 0 0 0 0,0 0-1 0 0,-1 0 1 0 0,1 0-1 0 0,0 0 1 0 0,0 0 0 0 0,0 0-1 0 0,0 0 1 0 0,0 0-1 0 0,0 0 1 0 0,0 0-1 0 0,0-1 1 0 0,1 1 0 0 0,-1 0-1 0 0,0 0 1 0 0,1 0-1 0 0,-1 0 1 0 0,0 0-1 0 0,1 0 1 0 0,0 0 0 0 0,-1 0-1 0 0,1 1 1 0 0,-1-1-1 0 0,1 0 1 0 0,0 0 0 0 0,0 0-1 0 0,0 0 1 0 0,2-1-7 0 0,-1 1 0 0 0,0 0 0 0 0,0 0 0 0 0,1 0 0 0 0,-1 1 1 0 0,1-1-1 0 0,-1 1 0 0 0,0-1 0 0 0,1 1 0 0 0,-1 0 0 0 0,5 0 0 0 0,4 0-25 0 0,0 1-1 0 0,1 0 0 0 0,21 6 0 0 0,-14 1 28 0 0,0 0-1 0 0,0 1 0 0 0,-1 1 1 0 0,0 0-1 0 0,0 2 1 0 0,31 26-1 0 0,-48-38 11 0 0,0 1 0 0 0,0 0 0 0 0,0 0 0 0 0,0-1 0 0 0,0 1 0 0 0,-1 0 0 0 0,1 0 0 0 0,0 0 0 0 0,0 0 0 0 0,-1 0 0 0 0,1 0 0 0 0,0 0 0 0 0,-1 0 0 0 0,1 0 0 0 0,-1 0 0 0 0,1 0 0 0 0,-1 0 0 0 0,0 1 0 0 0,1 1-1 0 0,-1-2 0 0 0,0-1-1 0 0,-1 1 0 0 0,1 0 0 0 0,0-1 0 0 0,-1 1 1 0 0,1 0-1 0 0,0-1 0 0 0,-1 1 0 0 0,1-1 0 0 0,-1 1 0 0 0,1 0 1 0 0,-1-1-1 0 0,1 1 0 0 0,-1-1 0 0 0,0 0 0 0 0,1 1 0 0 0,-1-1 1 0 0,1 1-1 0 0,-1-1 0 0 0,0 0 0 0 0,1 1 0 0 0,-1-1 0 0 0,-1 0 1 0 0,-2 1-10 0 0,0 1 1 0 0,0-2 0 0 0,-1 1 0 0 0,1 0 0 0 0,0-1 0 0 0,-1 0 0 0 0,1 0 0 0 0,0 0 0 0 0,-5-1 0 0 0,-16-7 4 0 0,1 0 1 0 0,0-2-1 0 0,1 0 1 0 0,0-2-1 0 0,1 0 1 0 0,0-2-1 0 0,-30-25 1 0 0,189 171-10 0 0,-125-115 22 0 0,-12-9 0 0 0,-2-8-6 0 0,0 0 0 0 0,1 0 0 0 0,-1 0 1 0 0,0 0-1 0 0,1 0 0 0 0,-1 0 0 0 0,0-1 1 0 0,1 1-1 0 0,-1-1 0 0 0,1 1 0 0 0,-1-1 1 0 0,1 0-1 0 0,-1 0 0 0 0,1 0 0 0 0,-1 1 1 0 0,1-1-1 0 0,0 0 0 0 0,-2-2 0 0 0,-16-11-5 0 0,1-1 0 0 0,1-1-1 0 0,1 0 1 0 0,0-1 0 0 0,1-1-1 0 0,-19-29 1 0 0,27 27 17 0 0,21 28 2 0 0,32 35-357 0 0,-40-37 149 0 0,16 14-515 0 0,-17-17 239 0 0,0 1 0 0 0,0 0 0 0 0,-1 0 1 0 0,1 1-1 0 0,-1-1 0 0 0,0 1 0 0 0,0 0 0 0 0,0 0 1 0 0,-1 1-1 0 0,0-1 0 0 0,5 11 0 0 0,-7-4-699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43.79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8 188 0 0,'-14'-8'12425'0'0,"29"8"-9873"0"0,58 4-2319 0 0,114 19 0 0 0,-115-11-115 0 0,117 3-1 0 0,177-20 58 0 0,-347 6-180 0 0,1 2 0 0 0,-1 0 0 0 0,0 1 0 0 0,0 1 1 0 0,0 0-1 0 0,24 12 0 0 0,-19-8-5 0 0,0 0 0 0 0,45 8 0 0 0,99 15-7 0 0,-73-7-11 0 0,-62-15 5 0 0,17 2 35 0 0,85 10-1 0 0,-67-13-10 0 0,139 21-5 0 0,-91-17-55 0 0,57 11 48 0 0,-98-11-5 0 0,109 5 0 0 0,-89-10-28 0 0,210 13-13 0 0,-250-18 54 0 0,174 8 40 0 0,-62 0 258 0 0,-116-5-315 0 0,0-3 0 0 0,91-5 0 0 0,-87-5-11 0 0,-27 3 17 0 0,1 0 1 0 0,0 2 0 0 0,0 2 0 0 0,48 4-1 0 0,-2 6-1386 0 0,-58-9-1320 0 0,0 0 0 0 0,0 0 1 0 0,32-5-1 0 0,-32 4 1088 0 0,-4 2 214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45.4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170 95 476 0 0,'0'-2'159'0'0,"0"1"0"0"0,0 0 0 0 0,1 0 0 0 0,-1-1 1 0 0,0 1-1 0 0,1 0 0 0 0,-1 0 0 0 0,1 0 0 0 0,-1 0 0 0 0,1 0 0 0 0,0 0 0 0 0,-1 0 0 0 0,1 0 0 0 0,0 0 1 0 0,0 0-1 0 0,0 0 0 0 0,0 0 0 0 0,0 0 0 0 0,0 0 0 0 0,0 1 0 0 0,0-1 0 0 0,0 0 0 0 0,0 1 0 0 0,0-1 1 0 0,0 1-1 0 0,0-1 0 0 0,1 1 0 0 0,-1 0 0 0 0,0-1 0 0 0,0 1 0 0 0,1 0 0 0 0,-1 0 0 0 0,0 0 0 0 0,0 0 1 0 0,1 0-1 0 0,-1 0 0 0 0,0 0 0 0 0,0 1 0 0 0,1-1 0 0 0,-1 0 0 0 0,1 1 0 0 0,2 0 9 0 0,-1-1-1 0 0,1 1 0 0 0,-1 0 1 0 0,0 0-1 0 0,0 0 0 0 0,1 0 1 0 0,-1 0-1 0 0,0 1 1 0 0,0 0-1 0 0,0-1 0 0 0,0 1 1 0 0,-1 0-1 0 0,1 1 1 0 0,4 3-1 0 0,-6-4-160 0 0,1 0 0 0 0,0 0 0 0 0,-1 0 1 0 0,0 0-1 0 0,0 1 0 0 0,1-1 0 0 0,-2 0 0 0 0,1 1 1 0 0,0-1-1 0 0,0 1 0 0 0,-1-1 0 0 0,1 1 0 0 0,-1-1 0 0 0,0 1 1 0 0,1-1-1 0 0,-1 1 0 0 0,-1-1 0 0 0,1 1 0 0 0,0 0 0 0 0,0-1 1 0 0,-1 1-1 0 0,0-1 0 0 0,1 1 0 0 0,-1-1 0 0 0,0 0 1 0 0,0 1-1 0 0,0-1 0 0 0,-1 0 0 0 0,1 0 0 0 0,-1 0 0 0 0,1 0 1 0 0,-1 0-1 0 0,1 0 0 0 0,-1 0 0 0 0,0 0 0 0 0,0 0 1 0 0,0-1-1 0 0,0 1 0 0 0,0-1 0 0 0,-1 0 0 0 0,1 0 0 0 0,-4 2 1 0 0,-1 0-13 0 0,0 0 0 0 0,0 0 1 0 0,-1-1-1 0 0,1 0 0 0 0,-1-1 1 0 0,0 1-1 0 0,0-1 0 0 0,1-1 1 0 0,-1 0-1 0 0,0 0 0 0 0,0 0 1 0 0,-14-3-1 0 0,12 0-4 0 0,1 0 1 0 0,-1-1-1 0 0,1 1 1 0 0,0-2-1 0 0,0 1 0 0 0,0-1 1 0 0,-15-12-1 0 0,21 15 56 0 0,0-1-1 0 0,1 1 0 0 0,-1 0 1 0 0,1-1-1 0 0,0 1 1 0 0,0-1-1 0 0,0 0 0 0 0,0 1 1 0 0,0-1-1 0 0,0 0 0 0 0,1 0 1 0 0,-1-1-1 0 0,1 1 1 0 0,0 0-1 0 0,0 0 0 0 0,0-1 1 0 0,1 1-1 0 0,-1 0 1 0 0,1-1-1 0 0,0 1 0 0 0,0 0 1 0 0,0-1-1 0 0,0 1 1 0 0,0-1-1 0 0,2-3 0 0 0,-1 4 47 0 0,1 0 0 0 0,-1 0 0 0 0,1 0 0 0 0,0 1 0 0 0,0-1 0 0 0,0 1 0 0 0,0 0-1 0 0,1-1 1 0 0,-1 1 0 0 0,1 0 0 0 0,-1 0 0 0 0,1 1 0 0 0,0-1 0 0 0,-1 0 0 0 0,1 1 0 0 0,0 0-1 0 0,0-1 1 0 0,0 1 0 0 0,4 0 0 0 0,60-13 1320 0 0,-43 15-822 0 0,-21 0-557 0 0,1-1 1 0 0,-1 0 0 0 0,1 0 0 0 0,-1 0 0 0 0,1 0 0 0 0,-1 0 0 0 0,1-1 0 0 0,4-1-1 0 0,-60-19-4950 0 0,51 21 4412 0 0,6 4-1278 0 0,0 0 1023 0 0,0 0 0 0 0,0-1 0 0 0,1 0 0 0 0,10 5 0 0 0,3 1 295 0 0,17 11 492 0 0,-14-10 934 0 0,-20-1 569 0 0,-3 16-996 0 0,1-17-263 0 0,15 269 2746 0 0,53 130-447 0 0,115 257-1428 0 0,-179-652-1139 0 0,155 461 223 0 0,-77-239-89 0 0,-30-78-44 0 0,-21-49-66 0 0,18 50-218 0 0,-48-155 203 0 0,8 21-404 0 0,-4-18 92 0 0,-3-16 87 0 0,-2 6-386 0 0,1-1 1 0 0,0 1-1 0 0,0 0 0 0 0,0-1 0 0 0,1 1 1 0 0,-1 0-1 0 0,4-6 0 0 0,-3 6-294 0 0,0 0-1 0 0,0 0 0 0 0,-1-1 0 0 0,1 1 0 0 0,-1 0 0 0 0,0-1 0 0 0,0-5 0 0 0,-1 5-62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46.0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125 119 428 0 0,'-15'-5'7985'0'0,"30"7"-5594"0"0,-12-1-2323 0 0,-1 0 0 0 0,1 0 0 0 0,0 0 0 0 0,0 0 0 0 0,-1 0-1 0 0,1 1 1 0 0,-1-1 0 0 0,1 1 0 0 0,-1-1 0 0 0,1 1 0 0 0,-1 0-1 0 0,0 0 1 0 0,0 0 0 0 0,0 0 0 0 0,0 0 0 0 0,0 1 0 0 0,-1-1-1 0 0,1 1 1 0 0,-1-1 0 0 0,1 1 0 0 0,-1-1 0 0 0,0 1 0 0 0,0 0-1 0 0,0 0 1 0 0,-1-1 0 0 0,1 1 0 0 0,0 0 0 0 0,-1 0 0 0 0,0 0 0 0 0,0 0-1 0 0,0 0 1 0 0,0 0 0 0 0,0 0 0 0 0,-1 0 0 0 0,1-1 0 0 0,-1 1-1 0 0,0 0 1 0 0,1 0 0 0 0,-1 0 0 0 0,-3 4 0 0 0,3-4-79 0 0,0 0 1 0 0,0 0-1 0 0,-1 0 0 0 0,1 0 1 0 0,-1 0-1 0 0,0 0 1 0 0,0-1-1 0 0,0 1 0 0 0,0 0 1 0 0,0-1-1 0 0,-1 0 1 0 0,1 1-1 0 0,-1-1 0 0 0,1 0 1 0 0,-1 0-1 0 0,0-1 1 0 0,0 1-1 0 0,0 0 1 0 0,0-1-1 0 0,0 0 0 0 0,0 0 1 0 0,0 0-1 0 0,0 0 1 0 0,-1 0-1 0 0,1-1 0 0 0,0 1 1 0 0,0-1-1 0 0,-1 0 1 0 0,1 0-1 0 0,0 0 0 0 0,-1 0 1 0 0,1-1-1 0 0,0 1 1 0 0,-1-1-1 0 0,1 0 0 0 0,-5-2 1 0 0,3 0 7 0 0,1 1-1 0 0,-1-1 1 0 0,1 0 0 0 0,0 0-1 0 0,0-1 1 0 0,0 1 0 0 0,0-1-1 0 0,1 0 1 0 0,-1 0 0 0 0,1 0 0 0 0,0-1-1 0 0,0 1 1 0 0,1-1 0 0 0,-3-4-1 0 0,3 6 21 0 0,1 0 0 0 0,0 0 0 0 0,0 0 0 0 0,0 0 0 0 0,0 0 0 0 0,0-1-1 0 0,1 1 1 0 0,-1 0 0 0 0,1 0 0 0 0,0 0 0 0 0,0-1 0 0 0,0 1 0 0 0,0 0 0 0 0,1 0 0 0 0,-1 0-1 0 0,1-1 1 0 0,0 1 0 0 0,0 0 0 0 0,0 0 0 0 0,0 0 0 0 0,0 0 0 0 0,3-3 0 0 0,-3 5 1 0 0,0 0 1 0 0,0 0-1 0 0,0 1 1 0 0,1-1-1 0 0,-1 0 1 0 0,0 1-1 0 0,0-1 1 0 0,1 0 0 0 0,-1 1-1 0 0,0-1 1 0 0,1 1-1 0 0,-1 0 1 0 0,1 0-1 0 0,-1-1 1 0 0,0 1-1 0 0,1 0 1 0 0,-1 0 0 0 0,1 0-1 0 0,-1 0 1 0 0,1 1-1 0 0,-1-1 1 0 0,0 0-1 0 0,1 1 1 0 0,-1-1 0 0 0,1 1-1 0 0,-1-1 1 0 0,0 1-1 0 0,0-1 1 0 0,1 1-1 0 0,-1 0 1 0 0,2 1-1 0 0,0 0-7 0 0,0 0 0 0 0,0 0-1 0 0,1 0 1 0 0,-1 0 0 0 0,0 1-1 0 0,-1-1 1 0 0,1 1-1 0 0,0 0 1 0 0,-1 0 0 0 0,3 3-1 0 0,7 14-59 0 0,-11-19-55 0 0,-9-13 47 0 0,4 6 56 0 0,1 1-1 0 0,0-1 1 0 0,1 0 0 0 0,-1 0-1 0 0,1 0 1 0 0,0 0-1 0 0,0 0 1 0 0,1 0 0 0 0,0 0-1 0 0,0-1 1 0 0,1 1-1 0 0,-1-9 1 0 0,1 11 7 0 0,0 1 0 0 0,1-1 0 0 0,-1 1-1 0 0,0-1 1 0 0,1 1 0 0 0,0-1 0 0 0,0 1 0 0 0,0 0-1 0 0,0-1 1 0 0,0 1 0 0 0,1 0 0 0 0,0 0 0 0 0,-1 0 0 0 0,1 0-1 0 0,0 0 1 0 0,1 0 0 0 0,-1 1 0 0 0,0-1 0 0 0,1 1 0 0 0,-1-1-1 0 0,1 1 1 0 0,0 0 0 0 0,0 0 0 0 0,3-1 0 0 0,-4 2-3 0 0,0 1 1 0 0,1-1 0 0 0,-1 1 0 0 0,0 0 0 0 0,0 0-1 0 0,1 0 1 0 0,-1 0 0 0 0,0 1 0 0 0,1-1 0 0 0,-1 0-1 0 0,0 1 1 0 0,0 0 0 0 0,0-1 0 0 0,1 1 0 0 0,-1 0-1 0 0,0 0 1 0 0,0 0 0 0 0,0 1 0 0 0,0-1 0 0 0,-1 0-1 0 0,1 1 1 0 0,0-1 0 0 0,0 1 0 0 0,-1 0 0 0 0,1-1-1 0 0,-1 1 1 0 0,0 0 0 0 0,1 0 0 0 0,-1 0 0 0 0,0 0-1 0 0,0 0 1 0 0,1 3 0 0 0,1 0-7 0 0,0 0 1 0 0,-1 1-1 0 0,0-1 1 0 0,0 0-1 0 0,0 1 1 0 0,0-1-1 0 0,-1 1 0 0 0,0 0 1 0 0,0-1-1 0 0,0 1 1 0 0,-1 0-1 0 0,0 7 1 0 0,-1-9-23 0 0,-1 0 0 0 0,0 1 0 0 0,1-1 0 0 0,-1 0 0 0 0,-1-1 0 0 0,1 1 1 0 0,0 0-1 0 0,-1 0 0 0 0,0-1 0 0 0,0 0 0 0 0,0 0 0 0 0,0 0 0 0 0,-1 0 1 0 0,1 0-1 0 0,-1 0 0 0 0,0-1 0 0 0,1 0 0 0 0,-1 1 0 0 0,0-2 0 0 0,0 1 0 0 0,-1 0 1 0 0,1-1-1 0 0,0 0 0 0 0,0 0 0 0 0,-1 0 0 0 0,1 0 0 0 0,-1-1 0 0 0,-5 1 1 0 0,6-1-405 0 0,0-1 0 0 0,0 1 0 0 0,0-1 0 0 0,-1 1 0 0 0,1-1 0 0 0,0 0 0 0 0,0-1 0 0 0,0 1 0 0 0,1-1 1 0 0,-1 1-1 0 0,-6-5 0 0 0,9 6 321 0 0,1-1 0 0 0,0 1 0 0 0,0 0 0 0 0,-1-1 0 0 0,1 1 0 0 0,0 0 0 0 0,0-1-1 0 0,0 1 1 0 0,-1-1 0 0 0,1 1 0 0 0,0 0 0 0 0,0-1 0 0 0,0 1 0 0 0,0-1 0 0 0,0 1 0 0 0,0-1 0 0 0,0 1 0 0 0,0 0 0 0 0,0-1 0 0 0,0 1 0 0 0,0-1 0 0 0,0 1 0 0 0,0-1 0 0 0,0 1 0 0 0,0 0 0 0 0,0-1 0 0 0,0 1 0 0 0,1-1 0 0 0,-1 1 0 0 0,0 0 0 0 0,0-1 0 0 0,0 1 0 0 0,1-1 0 0 0,-1 1-1 0 0,0 0 1 0 0,1-1 0 0 0,-1 1 0 0 0,0 0 0 0 0,1 0 0 0 0,-1-1 0 0 0,0 1 0 0 0,1 0 0 0 0,0-1 0 0 0,3-4-1992 0 0,1 0 777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15.6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270 83 216 0 0,'23'4'5371'0'0,"-22"-3"-5267"0"0,-1 0 1 0 0,1 0-1 0 0,-1 0 1 0 0,0 1-1 0 0,1-1 0 0 0,-1 0 1 0 0,0 0-1 0 0,0 1 1 0 0,0-1-1 0 0,0 0 1 0 0,0 0-1 0 0,0 1 0 0 0,0-1 1 0 0,0 0-1 0 0,0 0 1 0 0,-1 1-1 0 0,1-1 1 0 0,0 0-1 0 0,-2 2 0 0 0,-2 14 40 0 0,2-7-102 0 0,0 1 0 0 0,-1-1-1 0 0,0 0 1 0 0,-1 0 0 0 0,-7 12-1 0 0,10-19-38 0 0,-1 0 0 0 0,0 0-1 0 0,-1-1 1 0 0,1 1 0 0 0,0-1-1 0 0,-1 1 1 0 0,1-1-1 0 0,-1 0 1 0 0,0 0 0 0 0,0 0-1 0 0,0 0 1 0 0,0-1-1 0 0,0 1 1 0 0,0-1 0 0 0,0 0-1 0 0,-1 0 1 0 0,1 0-1 0 0,0 0 1 0 0,-1 0 0 0 0,1-1-1 0 0,-5 1 1 0 0,1-2 7 0 0,0 1 1 0 0,0-1 0 0 0,0 0-1 0 0,0-1 1 0 0,0 0 0 0 0,0 0-1 0 0,1 0 1 0 0,-1-1 0 0 0,0 0-1 0 0,1 0 1 0 0,0-1 0 0 0,0 0-1 0 0,0 0 1 0 0,0 0 0 0 0,1-1 0 0 0,-10-9-1 0 0,6 5 52 0 0,1 0 1 0 0,-1-1-1 0 0,2 0 0 0 0,-1-1 0 0 0,2 1 0 0 0,-1-1 1 0 0,1 0-1 0 0,-7-19 0 0 0,12 26 55 0 0,0 0-1 0 0,0 0 0 0 0,0 0 1 0 0,0 0-1 0 0,1 0 1 0 0,-1 0-1 0 0,1 0 1 0 0,0 0-1 0 0,0 0 0 0 0,1 0 1 0 0,-1 0-1 0 0,1 0 1 0 0,1-6-1 0 0,-2 9-71 0 0,1 1 0 0 0,-1-1 0 0 0,1 0 0 0 0,-1 0 0 0 0,1 0 0 0 0,0 1-1 0 0,-1-1 1 0 0,1 0 0 0 0,0 1 0 0 0,-1-1 0 0 0,1 0 0 0 0,0 1 0 0 0,0-1 0 0 0,-1 1 0 0 0,1-1 0 0 0,0 1 0 0 0,0-1-1 0 0,0 1 1 0 0,0 0 0 0 0,0-1 0 0 0,2 1 0 0 0,-1 0-25 0 0,1 0 0 0 0,-1 0 1 0 0,1 0-1 0 0,-1 1 0 0 0,1-1 0 0 0,-1 1 0 0 0,0-1 1 0 0,1 1-1 0 0,-1 0 0 0 0,0 0 0 0 0,1 0 0 0 0,1 2 0 0 0,7 3 4 0 0,-1 1 0 0 0,-1 0 0 0 0,0 1-1 0 0,0 0 1 0 0,0 0 0 0 0,-1 1 0 0 0,0 0-1 0 0,0 0 1 0 0,-1 1 0 0 0,5 11 0 0 0,-11-21-23 0 0,-1 0-1 0 0,0 0 1 0 0,0 0 0 0 0,0 1 0 0 0,1-1 0 0 0,-1 0 0 0 0,0 0 0 0 0,0 1 0 0 0,0-1-1 0 0,0 0 1 0 0,0 0 0 0 0,1 1 0 0 0,-1-1 0 0 0,0 0 0 0 0,0 0 0 0 0,0 1-1 0 0,0-1 1 0 0,0 0 0 0 0,0 1 0 0 0,0-1 0 0 0,0 0 0 0 0,0 0 0 0 0,0 1 0 0 0,0-1-1 0 0,0 0 1 0 0,0 1 0 0 0,0-1 0 0 0,0 0 0 0 0,-1 0 0 0 0,1 1 0 0 0,0-1-1 0 0,0 0 1 0 0,0 0 0 0 0,0 1 0 0 0,0-1 0 0 0,-1 0 0 0 0,1 1 0 0 0,-12-2 10 0 0,-13-11 6 0 0,-2-17 309 0 0,24 19 446 0 0,23 14 192 0 0,92 58-1360 0 0,-119-75-7567 0 0,-17-10 4502 0 0,19 19 2620 0 0,-12-9-603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47.2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1 477 80 0 0,'28'-3'6475'0'0,"103"-4"-2542"0"0,302 26 1301 0 0,-87 1-4498 0 0,494-64-461 0 0,-2-73-78 0 0,-600 85-45 0 0,381-1 1 0 0,-584 34-220 0 0,-12 0-303 0 0,0-1 1 0 0,0-1 0 0 0,30-6 0 0 0,-45 5 87 0 0,-9 0-1591 0 0,0-1 67 0 0,-5-19-3725 0 0,5 1 5159 0 0,1 9 277 0 0,0 0 0 0 0,0 1 0 0 0,4-21 0 0 0,-3 28 124 0 0,0 1 0 0 0,1 0 0 0 0,-1-1 0 0 0,0 1-1 0 0,1 0 1 0 0,0-1 0 0 0,0 1 0 0 0,0 0 0 0 0,0 0 0 0 0,0 0 0 0 0,1 1 0 0 0,-1-1 0 0 0,1 1-1 0 0,-1-1 1 0 0,7-3 0 0 0,-8 5 24 0 0,0 0 0 0 0,0 0 0 0 0,1 1 0 0 0,-1-1 0 0 0,0 0 0 0 0,1 0 1 0 0,-1 1-1 0 0,1-1 0 0 0,-1 1 0 0 0,0 0 0 0 0,1-1 0 0 0,-1 1 0 0 0,1 0 0 0 0,0 0 0 0 0,-1 0 0 0 0,1 0 0 0 0,-1 0 0 0 0,1 0 0 0 0,-1 0 0 0 0,1 0 0 0 0,-1 1 0 0 0,1-1 0 0 0,-1 0 0 0 0,1 1 0 0 0,-1 0 0 0 0,0-1 0 0 0,1 1 0 0 0,-1 0 0 0 0,0-1 1 0 0,1 1-1 0 0,-1 0 0 0 0,0 0 0 0 0,2 2 0 0 0,-3-2-46 0 0,1 0 0 0 0,-1 0 1 0 0,1 0-1 0 0,-1 0 1 0 0,0 0-1 0 0,1 0 0 0 0,-1 0 1 0 0,0 0-1 0 0,0 0 1 0 0,1 0-1 0 0,-1 0 0 0 0,0 0 1 0 0,0 1-1 0 0,0-1 1 0 0,0 0-1 0 0,-1 0 0 0 0,1 0 1 0 0,0 0-1 0 0,0 0 1 0 0,-1 0-1 0 0,1 0 0 0 0,-1 0 1 0 0,1 0-1 0 0,-1 0 1 0 0,1 0-1 0 0,-1 0 0 0 0,1 0 1 0 0,-1 0-1 0 0,0 0 1 0 0,0 0-1 0 0,1-1 0 0 0,-1 1 1 0 0,0 0-1 0 0,0 0 1 0 0,0-1-1 0 0,0 1 0 0 0,0-1 1 0 0,0 1-1 0 0,0-1 0 0 0,0 1 1 0 0,0-1-1 0 0,0 0 1 0 0,-1 1-1 0 0,-1-1-11 0 0,1 1-1 0 0,-1-1 1 0 0,1 0-1 0 0,-1 0 1 0 0,1 0-1 0 0,-1 0 0 0 0,1 0 1 0 0,-1-1-1 0 0,1 1 1 0 0,0-1-1 0 0,-1 1 1 0 0,1-1-1 0 0,0 0 1 0 0,-1 0-1 0 0,1 0 1 0 0,0 0-1 0 0,0-1 1 0 0,-4-2-1 0 0,-36-29-6 0 0,21 17 24 0 0,-20-20-25 0 0,39 34 27 0 0,0 0 0 0 0,0 0 1 0 0,0 0-1 0 0,0-1 0 0 0,1 1 1 0 0,-1 0-1 0 0,1-1 1 0 0,0 0-1 0 0,-1 1 0 0 0,1-1 1 0 0,0 1-1 0 0,1-1 0 0 0,-1 0 1 0 0,0-5-1 0 0,1 7-3 0 0,0 1-1 0 0,1-1 1 0 0,-1 1-1 0 0,0-1 1 0 0,1 1-1 0 0,-1 0 1 0 0,0-1-1 0 0,1 1 1 0 0,-1-1-1 0 0,1 1 1 0 0,-1 0-1 0 0,1-1 1 0 0,-1 1-1 0 0,1 0 1 0 0,-1 0-1 0 0,1-1 1 0 0,0 1-1 0 0,-1 0 1 0 0,1 0-1 0 0,-1 0 1 0 0,1 0-1 0 0,-1 0 1 0 0,1-1-1 0 0,0 1 1 0 0,-1 0-1 0 0,1 0 1 0 0,-1 1-1 0 0,1-1 1 0 0,0 0-1 0 0,-1 0 1 0 0,1 0-1 0 0,-1 0 1 0 0,1 0-1 0 0,0 1 1 0 0,25 5 216 0 0,-16 0-179 0 0,0-1 1 0 0,0 2 0 0 0,-1-1-1 0 0,1 1 1 0 0,12 13-1 0 0,-18-17-40 0 0,-1 1-1 0 0,1-1 1 0 0,-1 1-1 0 0,0 0 1 0 0,0 0-1 0 0,0 1 1 0 0,0-1 0 0 0,-1 0-1 0 0,1 1 1 0 0,-1 0-1 0 0,-1-1 1 0 0,1 1-1 0 0,0 0 1 0 0,-1 0-1 0 0,1 6 1 0 0,-2-10-12 0 0,0 0 0 0 0,0 0 0 0 0,0 0 1 0 0,0 0-1 0 0,0 0 0 0 0,0 0 0 0 0,-1 0 0 0 0,1 0 0 0 0,0 0 1 0 0,0-1-1 0 0,-1 1 0 0 0,1 0 0 0 0,0 0 0 0 0,-1 0 0 0 0,1 0 1 0 0,-1 0-1 0 0,1-1 0 0 0,-1 1 0 0 0,0 0 0 0 0,1 0 1 0 0,-1-1-1 0 0,0 1 0 0 0,1 0 0 0 0,-1-1 0 0 0,0 1 0 0 0,0-1 1 0 0,0 1-1 0 0,1-1 0 0 0,-1 1 0 0 0,0-1 0 0 0,-2 1 0 0 0,0-1 0 0 0,0 0 0 0 0,0 1 0 0 0,0-1 0 0 0,0-1 0 0 0,0 1 0 0 0,0 0 0 0 0,0-1-1 0 0,1 1 1 0 0,-1-1 0 0 0,-5-2 0 0 0,-2-1 1 0 0,0 0 1 0 0,1-1-1 0 0,-1 0 0 0 0,1-1 1 0 0,-11-8-1 0 0,14 9 33 0 0,-27-23-19 0 0,32 28 7 0 0,0 0 0 0 0,1-1 1 0 0,-1 1-1 0 0,1 0 0 0 0,-1-1 0 0 0,1 1 1 0 0,-1 0-1 0 0,1-1 0 0 0,-1 1 0 0 0,1-1 1 0 0,-1 1-1 0 0,1-1 0 0 0,0 1 1 0 0,-1-1-1 0 0,1 0 0 0 0,0 1 0 0 0,0-1 1 0 0,-1 1-1 0 0,1-1 0 0 0,0 0 0 0 0,0 1 1 0 0,0-1-1 0 0,-1 0 0 0 0,1 1 1 0 0,0-1-1 0 0,0 1 0 0 0,0-1 0 0 0,0 0 1 0 0,0 1-1 0 0,1-1 0 0 0,-1 0 0 0 0,0 1 1 0 0,0-1-1 0 0,0 0 0 0 0,0 1 0 0 0,1-1 1 0 0,-1 1-1 0 0,0-1 0 0 0,1 0 1 0 0,-1 1-1 0 0,0-1 0 0 0,1 1 0 0 0,-1-1 1 0 0,1 1-1 0 0,-1-1 0 0 0,1 1 0 0 0,-1 0 1 0 0,2-1-1 0 0,1 0 53 0 0,0 0 0 0 0,0 0 1 0 0,1 1-1 0 0,-1 0 0 0 0,0 0 0 0 0,1 0 1 0 0,-1 0-1 0 0,0 0 0 0 0,1 0 0 0 0,-1 1 1 0 0,0 0-1 0 0,0 0 0 0 0,1 0 0 0 0,-1 0 1 0 0,0 0-1 0 0,0 0 0 0 0,0 1 0 0 0,0 0 1 0 0,3 2-1 0 0,2 1-25 0 0,-1 0 0 0 0,-1 0 0 0 0,1 0 0 0 0,-1 1 0 0 0,1 0 0 0 0,5 8 0 0 0,14 29-346 0 0,-23-25-1367 0 0,-4-17 1532 0 0,0-1 0 0 0,1 1 0 0 0,-1-1 0 0 0,0 0 0 0 0,1 1 0 0 0,-1-1 0 0 0,0 0 0 0 0,0 1 0 0 0,1-1 0 0 0,-1 0 0 0 0,0 0 0 0 0,0 0 0 0 0,1 0 0 0 0,-1 0 0 0 0,0 0 0 0 0,0 0 0 0 0,1 0 0 0 0,-1 0 0 0 0,0 0 0 0 0,0 0 0 0 0,1 0-1 0 0,-1 0 1 0 0,0-1 0 0 0,0 1 0 0 0,1 0 0 0 0,-2-1 0 0 0,-21-13-4528 0 0,21 6 3369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48.6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1 580 0 0,'0'0'1033'0'0,"7"8"2114"0"0,-2 1-2703 0 0,-2 107-123 0 0,0 5-262 0 0,3 132 475 0 0,0 1 497 0 0,-4-47-248 0 0,5 102-199 0 0,0 0-419 0 0,-5-103-127 0 0,-3 5-70 0 0,13 651 521 0 0,18-194-224 0 0,-34-360-253 0 0,-2-196 24 0 0,10 114-1 0 0,4-85-35 0 0,8 63 32 0 0,-3 163-52 0 0,-13-301 9 0 0,-1-52 10 0 0,1 0 1 0 0,1 0 0 0 0,0 0-1 0 0,1 0 1 0 0,1 0 0 0 0,8 26-1 0 0,-11-40-54 0 0,0 1 0 0 0,0-1 0 0 0,0 0 0 0 0,0 1 0 0 0,0-1 0 0 0,1 1 0 0 0,-1-1 0 0 0,0 0 0 0 0,0 1 0 0 0,1-1 0 0 0,-1 0 0 0 0,0 1 0 0 0,0-1 0 0 0,1 0 0 0 0,-1 1 0 0 0,0-1 0 0 0,1 0-1 0 0,-1 0 1 0 0,1 1 0 0 0,-1-1 0 0 0,0 0 0 0 0,1 0 0 0 0,-1 0 0 0 0,1 1 0 0 0,-1-1 0 0 0,0 0 0 0 0,1 0 0 0 0,-1 0 0 0 0,1 0 0 0 0,-1 0 0 0 0,1 0 0 0 0,-1 0 0 0 0,0 0 0 0 0,1 0 0 0 0,11-12-3310 0 0,-4 3 1781 0 0,-2 3 121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53.2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 0 432 0 0,'-1'6'10937'0'0,"-1"3"-5237"0"0,0 0-5267 0 0,0 1 0 0 0,0-1-1 0 0,1 1 1 0 0,0 19 0 0 0,66 380 675 0 0,-61-381-1125 0 0,-4-22-13 0 0,1 1 0 0 0,0 0 0 0 0,1 0 1 0 0,-1 0-1 0 0,1-1 0 0 0,0 1 0 0 0,1-1 1 0 0,4 9-1 0 0,5-47-344 0 0,-11 25 362 0 0,29-171-197 0 0,-25 157 206 0 0,1 0 0 0 0,0 0 0 0 0,2 0 0 0 0,1 1 0 0 0,1 0 0 0 0,14-22 0 0 0,-23 40 0 0 0,0 0 0 0 0,0 0 0 0 0,1 0 0 0 0,-1 1-1 0 0,0-1 1 0 0,1 0 0 0 0,0 1 0 0 0,-1-1 0 0 0,1 1-1 0 0,0 0 1 0 0,0-1 0 0 0,0 1 0 0 0,-1 0 0 0 0,1 0-1 0 0,1 0 1 0 0,-1 1 0 0 0,0-1 0 0 0,0 0 0 0 0,0 1-1 0 0,0-1 1 0 0,0 1 0 0 0,1 0 0 0 0,-1-1 0 0 0,0 1-1 0 0,0 0 1 0 0,0 1 0 0 0,1-1 0 0 0,-1 0 0 0 0,0 1-1 0 0,0-1 1 0 0,0 1 0 0 0,0-1 0 0 0,1 1 0 0 0,-1 0-1 0 0,0 0 1 0 0,0 0 0 0 0,-1 0 0 0 0,1 1 0 0 0,0-1-1 0 0,0 0 1 0 0,0 1 0 0 0,-1-1 0 0 0,2 3 0 0 0,7 5-189 0 0,-1 0 0 0 0,0 1 0 0 0,-1 0 1 0 0,0 1-1 0 0,11 20 0 0 0,18 52-3577 0 0,-18-39-666 0 0,-17-40 3772 0 0,1 1 0 0 0,-1-1 0 0 0,1 0 0 0 0,0 0 0 0 0,1-1 0 0 0,-1 1 0 0 0,1-1 0 0 0,5 5 0 0 0,-2-2-640 0 0,0 1-488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53.6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33 360 0 0,'0'-1'361'0'0,"0"-1"0"0"0,0 1 0 0 0,0-1 0 0 0,0 1 0 0 0,1-1-1 0 0,-1 0 1 0 0,0 1 0 0 0,1-1 0 0 0,0 1 0 0 0,-1 0 0 0 0,1-1 0 0 0,0 1 0 0 0,-1 0 0 0 0,1-1 0 0 0,0 1-1 0 0,0 0 1 0 0,0 0 0 0 0,0-1 0 0 0,0 1 0 0 0,1 0 0 0 0,-1 0 0 0 0,3-1 935 0 0,-5 34 2344 0 0,0-13-2347 0 0,2 1 0 0 0,2 25 1 0 0,-2-39-1234 0 0,0-1 1 0 0,0 0 0 0 0,1 1 0 0 0,0-1 0 0 0,0 0 0 0 0,0 0 0 0 0,0 0 0 0 0,1 0-1 0 0,0 0 1 0 0,0-1 0 0 0,0 1 0 0 0,7 6 0 0 0,-3-4-65 0 0,1-1 0 0 0,-1 1 0 0 0,1-2 1 0 0,1 1-1 0 0,-1-1 0 0 0,1-1 0 0 0,0 0 0 0 0,0 0 0 0 0,0 0 0 0 0,1-1 1 0 0,-1-1-1 0 0,1 0 0 0 0,-1 0 0 0 0,11 0 0 0 0,-16-1-32 0 0,0-1-1 0 0,0 0 1 0 0,1-1-1 0 0,-1 1 1 0 0,0-1-1 0 0,0 0 1 0 0,0 0-1 0 0,0 0 1 0 0,0 0-1 0 0,0-1 1 0 0,-1 1-1 0 0,1-1 1 0 0,0 0-1 0 0,-1 0 1 0 0,1-1-1 0 0,-1 1 1 0 0,0-1-1 0 0,0 0 1 0 0,0 1-1 0 0,0-1 0 0 0,0-1 1 0 0,-1 1-1 0 0,1 0 1 0 0,-1-1-1 0 0,0 1 1 0 0,0-1-1 0 0,0 1 1 0 0,0-1-1 0 0,-1 0 1 0 0,1 0-1 0 0,-1 0 1 0 0,0 0-1 0 0,-1 0 1 0 0,1 0-1 0 0,0-9 1 0 0,0 3-88 0 0,0-1 1 0 0,-1 1 0 0 0,0-1-1 0 0,0 1 1 0 0,-2-1 0 0 0,1 0-1 0 0,-1 1 1 0 0,-5-15 0 0 0,7 22 25 0 0,-1 1 1 0 0,0-1 0 0 0,-1 1 0 0 0,1-1 0 0 0,0 1 0 0 0,-1 0 0 0 0,1-1 0 0 0,-1 1-1 0 0,1 0 1 0 0,-1 0 0 0 0,0 0 0 0 0,0 0 0 0 0,0 0 0 0 0,0 1 0 0 0,-1-1 0 0 0,1 1-1 0 0,0-1 1 0 0,-1 1 0 0 0,1 0 0 0 0,-1 0 0 0 0,1 0 0 0 0,-1 0 0 0 0,0 0 0 0 0,1 0-1 0 0,-1 1 1 0 0,0-1 0 0 0,1 1 0 0 0,-1 0 0 0 0,0 0 0 0 0,0 0 0 0 0,1 0 0 0 0,-1 1-1 0 0,0-1 1 0 0,1 1 0 0 0,-1-1 0 0 0,0 1 0 0 0,-2 1 0 0 0,-84 32-9057 0 0,82-31 7714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53.9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70 660 0 0,'7'-15'867'0'0,"11"-20"2151"0"0,-17 33-2784 0 0,-1 1-1 0 0,1 0 1 0 0,0 0-1 0 0,0-1 1 0 0,-1 1-1 0 0,1 0 1 0 0,0 0-1 0 0,0 0 1 0 0,0 0-1 0 0,1 0 1 0 0,-1 0-1 0 0,0 0 1 0 0,0 0-1 0 0,1 1 1 0 0,-1-1 0 0 0,0 0-1 0 0,0 1 1 0 0,1-1-1 0 0,1 1 1 0 0,-2 0-66 0 0,0 0 0 0 0,1 1 0 0 0,-1-1 0 0 0,0 1 0 0 0,1-1 0 0 0,-1 1 1 0 0,0 0-1 0 0,0-1 0 0 0,0 1 0 0 0,0 0 0 0 0,0 0 0 0 0,0 0 0 0 0,0 0 1 0 0,0 0-1 0 0,0 0 0 0 0,0 0 0 0 0,0 0 0 0 0,-1 0 0 0 0,1 1 0 0 0,0-1 1 0 0,-1 0-1 0 0,1 0 0 0 0,0 3 0 0 0,10 33 1058 0 0,-10-33-1030 0 0,39 241 1640 0 0,-1-5-5147 0 0,-37-230 2606 0 0,0-1 1 0 0,1 1-1 0 0,0-1 1 0 0,0 1-1 0 0,1-1 1 0 0,0 0-1 0 0,1-1 0 0 0,0 1 1 0 0,0-1-1 0 0,1 0 1 0 0,0 0-1 0 0,1 0 1 0 0,-1-1-1 0 0,11 8 1 0 0,6 0-990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54.3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607 24 324 0 0,'-7'-4'488'0'0,"-1"1"1"0"0,1 0-1 0 0,-1 0 0 0 0,0 0 0 0 0,0 1 1 0 0,0 0-1 0 0,0 1 0 0 0,0-1 1 0 0,0 2-1 0 0,-1-1 0 0 0,-9 1 0 0 0,-19 2 714 0 0,-41 7 0 0 0,63-7-878 0 0,-54 7 314 0 0,-69 11-193 0 0,120-17-978 0 0,0 2 0 0 0,0 0 0 0 0,0 2 0 0 0,1-1 0 0 0,-21 13 0 0 0,35-18 235 0 0,0 1 0 0 0,1-1 0 0 0,-1 1 0 0 0,1 0 0 0 0,-1 0 0 0 0,1 0 0 0 0,0 0 0 0 0,-1 0 0 0 0,1 0 0 0 0,0 1 0 0 0,1-1 0 0 0,-1 1 0 0 0,0-1 0 0 0,1 1 0 0 0,-2 3 0 0 0,2 5-1098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54.6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360 101 768 0 0,'-24'-14'5382'0'0,"-12"-6"-3459"0"0,21 14-1339 0 0,0 2 0 0 0,-1-1 0 0 0,1 2 0 0 0,-1 0 0 0 0,0 1 0 0 0,0 1 0 0 0,0 0 0 0 0,-19 2 0 0 0,29-1-503 0 0,0 1 0 0 0,0 0 1 0 0,0 0-1 0 0,0 0 0 0 0,1 1 0 0 0,-1 0 1 0 0,0 0-1 0 0,1 0 0 0 0,0 1 0 0 0,-1 0 1 0 0,1 0-1 0 0,0 0 0 0 0,0 0 0 0 0,1 1 1 0 0,-1 0-1 0 0,1 0 0 0 0,0 0 0 0 0,0 1 1 0 0,0-1-1 0 0,0 1 0 0 0,1 0 0 0 0,0 0 1 0 0,0 0-1 0 0,-4 11 0 0 0,3-2-47 0 0,0-1 0 0 0,1 1-1 0 0,1 0 1 0 0,0-1 0 0 0,1 1 0 0 0,1 0-1 0 0,0 0 1 0 0,2 19 0 0 0,-1-26-31 0 0,1 0 1 0 0,-1 0 0 0 0,1 0-1 0 0,0-1 1 0 0,1 1-1 0 0,-1 0 1 0 0,1-1-1 0 0,5 8 1 0 0,-6-11 1 0 0,1 0 0 0 0,-1 0 0 0 0,0 0 0 0 0,1-1 0 0 0,-1 1 0 0 0,1-1-1 0 0,0 0 1 0 0,0 0 0 0 0,0 0 0 0 0,0 0 0 0 0,0 0 0 0 0,1-1 0 0 0,-1 1 0 0 0,0-1 0 0 0,1 0 0 0 0,6 2 0 0 0,-8-3-3 0 0,1 0 0 0 0,0 0 0 0 0,0-1 0 0 0,-1 1 0 0 0,1-1 0 0 0,0 1 0 0 0,-1-1 0 0 0,1 0 0 0 0,-1 0 0 0 0,1 0 0 0 0,-1 0 0 0 0,1 0 0 0 0,-1-1 0 0 0,0 1 1 0 0,0-1-1 0 0,1 0 0 0 0,-1 1 0 0 0,0-1 0 0 0,0 0 0 0 0,-1 0 0 0 0,1 0 0 0 0,0-1 0 0 0,-1 1 0 0 0,3-5 0 0 0,3-4 6 0 0,-1 0 1 0 0,0-1 0 0 0,7-21-1 0 0,-2-7 12 0 0,-1 0-1 0 0,5-54 0 0 0,-2 13 9 0 0,-13 80-23 0 0,0 1 1 0 0,0-1-1 0 0,0 0 1 0 0,0 0-1 0 0,0 0 1 0 0,0 0-1 0 0,0 0 1 0 0,0 0-1 0 0,1 0 1 0 0,-1 1-1 0 0,0-1 1 0 0,1 0-1 0 0,-1 0 1 0 0,1 0-1 0 0,-1 1 1 0 0,1-1-1 0 0,-1 0 1 0 0,1 0-1 0 0,-1 1 1 0 0,1-1 0 0 0,0 0-1 0 0,-1 1 1 0 0,1-1-1 0 0,1 0 1 0 0,-1 1-13 0 0,0 1 1 0 0,0-1-1 0 0,0 1 1 0 0,0-1-1 0 0,-1 1 1 0 0,1 0 0 0 0,0-1-1 0 0,0 1 1 0 0,-1 0-1 0 0,1 0 1 0 0,0-1-1 0 0,-1 1 1 0 0,1 0 0 0 0,-1 0-1 0 0,1 0 1 0 0,-1 0-1 0 0,1 0 1 0 0,-1 1-1 0 0,25 66-863 0 0,-20-53 412 0 0,0-1 123 0 0,8 23-2293 0 0,26 52 1 0 0,-34-78 1988 0 0,1-1 0 0 0,1 0 0 0 0,0 0 0 0 0,0 0 0 0 0,1-1 0 0 0,0 0 0 0 0,1-1 0 0 0,0 0 0 0 0,12 9 0 0 0,15 5-975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55.0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377 76 464 0 0,'-4'-16'1067'0'0,"3"10"-361"0"0,0 0 0 0 0,0 0-1 0 0,-1 0 1 0 0,0 0 0 0 0,0 1-1 0 0,0-1 1 0 0,-1 1-1 0 0,-4-8 1 0 0,5 16-219 0 0,0 1 1 0 0,1 0-1 0 0,-1 0 0 0 0,1 0 0 0 0,0 0 1 0 0,0 0-1 0 0,0 0 0 0 0,1 0 0 0 0,0 0 1 0 0,0 6-1 0 0,2 70 701 0 0,21 134 0 0 0,-7-129-2641 0 0,38 117 1 0 0,-46-177 57 0 0,0-1 1 0 0,15 26-1 0 0,-19-43 774 0 0,0 0 0 0 0,1 0 0 0 0,-1 0 0 0 0,1-1 0 0 0,1 1 0 0 0,0-1 0 0 0,-1 0 0 0 0,2-1 0 0 0,-1 0 0 0 0,13 8-1 0 0,4-3-815 0 0</inkml:trace>
  <inkml:trace contextRef="#ctx0" brushRef="#br0" timeOffset="1">713 516 348 0 0,'-1'-1'102'0'0,"1"-1"1"0"0,-1 1-1 0 0,1 0 1 0 0,-1 0-1 0 0,0-1 1 0 0,0 1-1 0 0,0 0 1 0 0,1 0-1 0 0,-1 0 1 0 0,0 0-1 0 0,0 0 1 0 0,0 0-1 0 0,-1 0 1 0 0,1 0-1 0 0,0 0 0 0 0,0 0 1 0 0,0 1-1 0 0,-1-1 1 0 0,1 1-1 0 0,0-1 1 0 0,-1 1-1 0 0,1-1 1 0 0,0 1-1 0 0,-1-1 1 0 0,1 1-1 0 0,-1 0 1 0 0,1 0-1 0 0,-1 0 0 0 0,1 0 1 0 0,0 0-1 0 0,-2 0 1 0 0,-54 1 1038 0 0,53 0-968 0 0,-76 5 381 0 0,1 5 0 0 0,0 2 0 0 0,1 4 0 0 0,-77 28 0 0 0,77-10-1312 0 0,73-32 531 0 0,-1 0-1 0 0,1 0 1 0 0,0 1 0 0 0,0 0 0 0 0,0 0 0 0 0,0 0-1 0 0,1 0 1 0 0,0 1 0 0 0,0 0 0 0 0,0 0 0 0 0,-4 7-1 0 0,7-10 114 0 0,0-1-1 0 0,1 1 1 0 0,-1 0-1 0 0,0-1 1 0 0,1 1-1 0 0,0 0 1 0 0,-1-1-1 0 0,1 1 1 0 0,0 0 0 0 0,0 0-1 0 0,0-1 1 0 0,0 1-1 0 0,0 0 1 0 0,0-1-1 0 0,1 1 1 0 0,-1 0-1 0 0,1 0 1 0 0,-1-1-1 0 0,1 1 1 0 0,1 2-1 0 0,9 15-1011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55.8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15 408 820 0 0,'1'9'662'0'0,"1"1"1"0"0,0-1-1 0 0,0 1 0 0 0,1-1 0 0 0,1 0 1 0 0,0 0-1 0 0,4 9 0 0 0,6 12 624 0 0,-9-8-550 0 0,-5-19-666 0 0,0 0 0 0 0,1-1 1 0 0,-1 1-1 0 0,1 0 1 0 0,0 0-1 0 0,0-1 0 0 0,0 1 1 0 0,0-1-1 0 0,0 1 1 0 0,1-1-1 0 0,-1 1 0 0 0,3 1 1 0 0,-10-10-77 0 0,1 0 1 0 0,1 0 0 0 0,-1-1-1 0 0,1 0 1 0 0,0 0-1 0 0,1 0 1 0 0,-1 0-1 0 0,2-1 1 0 0,-5-14 0 0 0,-15-82-46 0 0,19 85 58 0 0,0 0 2 0 0,2 0 0 0 0,0 0-1 0 0,2-23 1 0 0,1-2 1 0 0,-3 41-9 0 0,1 0 0 0 0,0 0 0 0 0,0 0 0 0 0,0 0 0 0 0,1 0 1 0 0,-1 0-1 0 0,1 0 0 0 0,0 0 0 0 0,0 0 0 0 0,0 1 0 0 0,0-1 0 0 0,0 0 0 0 0,0 0 0 0 0,1 1 0 0 0,-1-1 0 0 0,1 1 0 0 0,0-1 0 0 0,0 1 0 0 0,0 0 0 0 0,0-1 0 0 0,4-2 1 0 0,-2 3 0 0 0,0 0 0 0 0,-1 1 1 0 0,1 0-1 0 0,0-1 1 0 0,0 1-1 0 0,0 1 1 0 0,0-1-1 0 0,0 1 1 0 0,0-1-1 0 0,0 1 1 0 0,0 0-1 0 0,0 0 1 0 0,0 1-1 0 0,5 1 1 0 0,12 3 2 0 0,0 1 1 0 0,-1 0 0 0 0,0 2-1 0 0,36 19 1 0 0,-40-18-2 0 0,0-1 0 0 0,0-1 1 0 0,1-1-1 0 0,0 0 0 0 0,25 5 0 0 0,-36-10-2 0 0,0 0-1 0 0,0-1 1 0 0,0 0-1 0 0,0 0 0 0 0,1 0 1 0 0,-1-1-1 0 0,0 1 1 0 0,0-1-1 0 0,0-1 1 0 0,0 1-1 0 0,0-1 0 0 0,-1 0 1 0 0,1-1-1 0 0,0 1 1 0 0,-1-1-1 0 0,0 0 1 0 0,1 0-1 0 0,-1-1 0 0 0,6-5 1 0 0,-4 1-42 0 0,1 0 0 0 0,-1-1 1 0 0,0 1-1 0 0,-1-2 0 0 0,0 1 0 0 0,-1-1 1 0 0,0 0-1 0 0,7-17 0 0 0,-10 21 12 0 0,0-1 0 0 0,0 1-1 0 0,0-1 1 0 0,0 0 0 0 0,-1 1 0 0 0,0-1-1 0 0,-1 0 1 0 0,0 0 0 0 0,0 0 0 0 0,0 0-1 0 0,-1 0 1 0 0,0 1 0 0 0,0-1 0 0 0,-4-13-1 0 0,4 19 15 0 0,1 1 0 0 0,0-1 1 0 0,-1 1-1 0 0,1-1 0 0 0,-1 0 0 0 0,1 1 0 0 0,-1-1 0 0 0,1 1 0 0 0,-1-1 0 0 0,1 1 0 0 0,-1-1 0 0 0,1 1 0 0 0,-1-1 0 0 0,0 1 0 0 0,1 0 0 0 0,-1-1 0 0 0,0 1 0 0 0,1 0 0 0 0,-1 0 0 0 0,0-1 0 0 0,1 1 0 0 0,-1 0 0 0 0,0 0 0 0 0,0 0 0 0 0,1 0 0 0 0,-1 0 0 0 0,0 0 0 0 0,-1 0 0 0 0,-25 9-161 0 0,-17 22 90 0 0,32-19 92 0 0,0 0 1 0 0,2 0-1 0 0,-1 1 1 0 0,2 1-1 0 0,0-1 1 0 0,0 1-1 0 0,1 1 0 0 0,1 0 1 0 0,1 0-1 0 0,0 0 1 0 0,1 1-1 0 0,0 0 0 0 0,1 0 1 0 0,1 0-1 0 0,1 0 1 0 0,0 1-1 0 0,1-1 0 0 0,1 1 1 0 0,0-1-1 0 0,2 1 1 0 0,-1-1-1 0 0,2 0 0 0 0,0 1 1 0 0,1-1-1 0 0,8 18 1 0 0,-10-28 10 0 0,1 0 0 0 0,0 0 0 0 0,0-1 0 0 0,1 1 1 0 0,-1-1-1 0 0,1 0 0 0 0,0 0 0 0 0,1 0 0 0 0,-1-1 0 0 0,1 1 1 0 0,0-1-1 0 0,0 0 0 0 0,1 0 0 0 0,-1-1 0 0 0,1 0 1 0 0,-1 0-1 0 0,1 0 0 0 0,0-1 0 0 0,0 1 0 0 0,0-1 0 0 0,1-1 1 0 0,-1 1-1 0 0,0-1 0 0 0,1 0 0 0 0,-1-1 0 0 0,7 1 1 0 0,2-2-8 0 0,0 1 0 0 0,-1-2 0 0 0,1 0 1 0 0,-1 0-1 0 0,0-1 0 0 0,1-1 0 0 0,-1-1 1 0 0,-1 0-1 0 0,1-1 0 0 0,19-10 0 0 0,-16 5-21 0 0,1 0-1 0 0,-1-1 1 0 0,-1 0-1 0 0,0-2 1 0 0,27-30-1 0 0,-35 35 1 0 0,-1 0-1 0 0,-1-1 1 0 0,1 0-1 0 0,-2-1 1 0 0,1 0 0 0 0,-1 1-1 0 0,-1-1 1 0 0,0-1 0 0 0,-1 1-1 0 0,0-1 1 0 0,3-22-1 0 0,-4 14-117 0 0,-1 1-1 0 0,0-1 0 0 0,-1 1 0 0 0,-1-1 1 0 0,-1 1-1 0 0,-1-1 0 0 0,0 1 0 0 0,-2 0 1 0 0,-8-24-1 0 0,12 42 117 0 0,1 0 0 0 0,0 0 0 0 0,-1 0 0 0 0,1 0 1 0 0,-1 0-1 0 0,1 0 0 0 0,-1 0 0 0 0,1 1 0 0 0,-1-1 0 0 0,1 0 0 0 0,-1 0 1 0 0,0 0-1 0 0,0 1 0 0 0,1-1 0 0 0,-1 0 0 0 0,0 1 0 0 0,0-1 0 0 0,0 1 0 0 0,0-1 1 0 0,0 1-1 0 0,0-1 0 0 0,0 1 0 0 0,0 0 0 0 0,0-1 0 0 0,0 1 0 0 0,0 0 0 0 0,0 0 1 0 0,-1-1-1 0 0,1 2 4 0 0,-1 0 1 0 0,0-1-1 0 0,1 1 0 0 0,0 0 1 0 0,-1 0-1 0 0,1 0 1 0 0,-1 0-1 0 0,1 0 1 0 0,0 0-1 0 0,0 0 1 0 0,0 1-1 0 0,-1-1 1 0 0,1 0-1 0 0,0 1 0 0 0,-1 1 1 0 0,-4 8 11 0 0,0 0 0 0 0,1 1 0 0 0,-6 19 0 0 0,5-13 89 0 0,1 1 0 0 0,1 0 0 0 0,1 0 0 0 0,1 0 1 0 0,1 1-1 0 0,0-1 0 0 0,1 0 0 0 0,2 0 0 0 0,0 1 0 0 0,0-1 0 0 0,2 0 0 0 0,0 0 0 0 0,2-1 0 0 0,0 1 0 0 0,15 30 0 0 0,-18-44-16 0 0,0 0 0 0 0,1 0-1 0 0,-1 0 1 0 0,1 0 0 0 0,1 0 0 0 0,-1-1 0 0 0,1 0-1 0 0,-1 0 1 0 0,1 0 0 0 0,0 0 0 0 0,1-1-1 0 0,-1 0 1 0 0,0 0 0 0 0,1-1 0 0 0,11 4 0 0 0,-8-3-37 0 0,0-2 0 0 0,0 1 0 0 0,1-2 0 0 0,-1 1 0 0 0,0-1 0 0 0,1 0 1 0 0,-1-1-1 0 0,1 0 0 0 0,12-4 0 0 0,12-5-759 0 0,-1-2-1 0 0,0-1 1 0 0,0-2 0 0 0,38-23 0 0 0,-70 38 686 0 0,108-61-4617 0 0,-79 49 3373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58.9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1 712 0 0,'63'31'11783'0'0,"-4"5"-6360"0"0,-43-25-5154 0 0,0 2 1 0 0,0 0-1 0 0,-1 0 1 0 0,-1 1-1 0 0,0 1 1 0 0,-1 1-1 0 0,-1 0 1 0 0,13 21-1 0 0,-18-25-241 0 0,-1 0-1 0 0,-1 1 1 0 0,9 24 0 0 0,-13-35-36 0 0,-1 1 1 0 0,1-1 0 0 0,-1 1-1 0 0,0-1 1 0 0,1 1-1 0 0,-1-1 1 0 0,0 1 0 0 0,0-1-1 0 0,-1 0 1 0 0,1 1 0 0 0,0-1-1 0 0,-1 1 1 0 0,0 2 0 0 0,0-4-2 0 0,0 0 0 0 0,0 0 0 0 0,1 0 0 0 0,-1 0 1 0 0,0-1-1 0 0,0 1 0 0 0,0 0 0 0 0,0 0 1 0 0,0 0-1 0 0,0-1 0 0 0,0 1 0 0 0,0-1 0 0 0,0 1 1 0 0,0-1-1 0 0,-1 1 0 0 0,1-1 0 0 0,0 1 0 0 0,0-1 1 0 0,0 0-1 0 0,-1 0 0 0 0,1 0 0 0 0,0 0 0 0 0,0 0 1 0 0,-1 0-1 0 0,1 0 0 0 0,0 0 0 0 0,-2-1 1 0 0,-5 0-9 0 0,0-1 1 0 0,0 0 0 0 0,0-1 0 0 0,1 0 0 0 0,-1 0 0 0 0,1-1 0 0 0,0 0-1 0 0,0 0 1 0 0,0 0 0 0 0,0-1 0 0 0,1 0 0 0 0,-10-10 0 0 0,-8-9-49 0 0,-32-42 0 0 0,56 65 62 0 0,-29-42-76 0 0,28 41 79 0 0,0 0 0 0 0,-1 0 0 0 0,1 0 0 0 0,0 0 1 0 0,1 0-1 0 0,-1-1 0 0 0,0 1 0 0 0,1 0 0 0 0,-1 0 1 0 0,1-1-1 0 0,0 1 0 0 0,-1 0 0 0 0,1-1 0 0 0,0 1 1 0 0,1-1-1 0 0,-1 1 0 0 0,0 0 0 0 0,2-5 0 0 0,-1 7 1 0 0,-1-1-1 0 0,1 0 0 0 0,0 1 0 0 0,0-1 1 0 0,0 1-1 0 0,0-1 0 0 0,0 1 0 0 0,0 0 1 0 0,0-1-1 0 0,0 1 0 0 0,1 0 0 0 0,-1 0 1 0 0,0-1-1 0 0,0 1 0 0 0,0 0 0 0 0,0 0 0 0 0,0 0 1 0 0,0 1-1 0 0,0-1 0 0 0,0 0 0 0 0,0 0 1 0 0,1 1-1 0 0,-1-1 0 0 0,0 0 0 0 0,0 1 1 0 0,0-1-1 0 0,0 1 0 0 0,-1-1 0 0 0,1 1 1 0 0,0 0-1 0 0,1 0 0 0 0,33 21-8 0 0,-33-20 8 0 0,69 65-26 0 0,-70-64-439 0 0,-10-6 290 0 0,-10-8 33 0 0,9 1 63 0 0,6 7 67 0 0,0-1-1 0 0,0 0 1 0 0,0 1-1 0 0,1-1 0 0 0,0-1 1 0 0,0 1-1 0 0,0 0 1 0 0,0-1-1 0 0,0 1 1 0 0,1-1-1 0 0,0 0 1 0 0,0 0-1 0 0,0 0 1 0 0,-1-8-1 0 0,3 12 14 0 0,0 1 1 0 0,0-1-1 0 0,0 0 1 0 0,0 1-1 0 0,0-1 0 0 0,0 1 1 0 0,0-1-1 0 0,0 1 1 0 0,0-1-1 0 0,0 1 1 0 0,0-1-1 0 0,0 1 0 0 0,1 0 1 0 0,-1-1-1 0 0,0 1 1 0 0,0-1-1 0 0,1 1 0 0 0,-1-1 1 0 0,0 1-1 0 0,1 0 1 0 0,-1-1-1 0 0,0 1 0 0 0,1-1 1 0 0,-1 1-1 0 0,0 0 1 0 0,1 0-1 0 0,-1-1 1 0 0,1 1-1 0 0,-1 0 0 0 0,1 0 1 0 0,-1-1-1 0 0,1 1 1 0 0,-1 0-1 0 0,2 0 0 0 0,20 5 60 0 0,17 21-2 0 0,-37-23-58 0 0,1 0 0 0 0,-1 1 0 0 0,0 0 0 0 0,0-1 0 0 0,0 1 0 0 0,0 0-1 0 0,-1 0 1 0 0,1 0 0 0 0,-1 0 0 0 0,0 0 0 0 0,-1 0 0 0 0,1 0-1 0 0,0 6 1 0 0,-1-8-1 0 0,0-1-1 0 0,-1 0 0 0 0,1 0 1 0 0,0 0-1 0 0,0 1 0 0 0,0-1 0 0 0,-1 0 1 0 0,1 0-1 0 0,-1 0 0 0 0,1 0 1 0 0,-1 0-1 0 0,1 0 0 0 0,-1 0 1 0 0,0 0-1 0 0,0 0 0 0 0,1 0 0 0 0,-1 0 1 0 0,0 0-1 0 0,-2 1 0 0 0,1-1-2 0 0,1 0 1 0 0,-1 0-1 0 0,0-1 0 0 0,0 1 0 0 0,0-1 0 0 0,0 1 0 0 0,0-1 0 0 0,0 0 1 0 0,0 0-1 0 0,0 0 0 0 0,0 0 0 0 0,0 0 0 0 0,0 0 0 0 0,0 0 0 0 0,0-1 1 0 0,-2 0-1 0 0,-2-1-2 0 0,1 1 0 0 0,0-2 1 0 0,-1 1-1 0 0,1 0 0 0 0,0-1 1 0 0,0 0-1 0 0,1-1 0 0 0,-1 1 1 0 0,1-1-1 0 0,-1 1 0 0 0,1-1 1 0 0,0-1-1 0 0,1 1 0 0 0,-1 0 1 0 0,1-1-1 0 0,0 0 0 0 0,0 0 1 0 0,0 0-1 0 0,1 0 0 0 0,-1 0 1 0 0,1 0-1 0 0,1-1 0 0 0,-2-5 1 0 0,2 10-13 0 0,1 0-1 0 0,0 0 1 0 0,-1 0 0 0 0,1 0 0 0 0,0 1 0 0 0,0-1 0 0 0,0 0 0 0 0,-1 0 0 0 0,1 0 0 0 0,0 0-1 0 0,0 0 1 0 0,0 0 0 0 0,0 0 0 0 0,1 0 0 0 0,-1 0 0 0 0,0 1 0 0 0,0-1 0 0 0,1 0-1 0 0,-1 0 1 0 0,0 0 0 0 0,1 0 0 0 0,-1 0 0 0 0,1 1 0 0 0,-1-1 0 0 0,1 0 0 0 0,-1 0 0 0 0,1 1-1 0 0,-1-1 1 0 0,1 0 0 0 0,0 1 0 0 0,-1-1 0 0 0,1 1 0 0 0,0-1 0 0 0,0 1 0 0 0,0-1-1 0 0,-1 1 1 0 0,1 0 0 0 0,0-1 0 0 0,0 1 0 0 0,0 0 0 0 0,0-1 0 0 0,0 1 0 0 0,-1 0-1 0 0,1 0 1 0 0,0 0 0 0 0,0 0 0 0 0,0 0 0 0 0,0 0 0 0 0,0 0 0 0 0,2 1 0 0 0,1-1-129 0 0,0 0 0 0 0,0 0 0 0 0,0 1 1 0 0,0 0-1 0 0,0 0 0 0 0,0 0 0 0 0,0 1 1 0 0,0-1-1 0 0,-1 1 0 0 0,6 2 0 0 0,-8-2 4 0 0,21 17-5124 0 0,-21-19 5089 0 0,-1 1 0 0 0,1-1 0 0 0,-1 0 0 0 0,1 1 0 0 0,-1-1 0 0 0,0 0 0 0 0,1 1 0 0 0,-1-1 0 0 0,0 0 0 0 0,1 1 0 0 0,-1-1 0 0 0,0 1 0 0 0,0-1 0 0 0,1 1 0 0 0,-1-1 0 0 0,0 1 0 0 0,0-1 0 0 0,0 1 0 0 0,0-1 0 0 0,1 1 0 0 0,-1-1 1 0 0,0 1-1 0 0,0-1 0 0 0,0 1 0 0 0,0-1 0 0 0,0 1 0 0 0,0-1 0 0 0,-1 1 0 0 0,1-1 0 0 0,0 1 0 0 0,0-1 0 0 0,0 1 0 0 0,0-1 0 0 0,-1 1 0 0 0,1-1 0 0 0,0 1 0 0 0,0-1 0 0 0,-1 1 0 0 0,1-1 0 0 0,0 0 0 0 0,-1 1 0 0 0,1-1 0 0 0,0 0 0 0 0,-1 1 0 0 0,1-1 0 0 0,-1 0 0 0 0,1 1 0 0 0,-1-1 1 0 0,-5 1-1538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17.1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2505 0 564 0 0,'-65'18'3870'0'0,"-28"23"-453"0"0,15-4-1084 0 0,-64 15-314 0 0,-3-6 1 0 0,-253 46 0 0 0,-312 4-1813 0 0,603-83 11 0 0,-546 73-12 0 0,626-79-161 0 0,23-6-41 0 0,0 0 0 0 0,0 0 0 0 0,0 0 0 0 0,0 0 0 0 0,0 0 0 0 0,0-1 1 0 0,0 0-1 0 0,0 0 0 0 0,0 0 0 0 0,0 0 0 0 0,0-1 0 0 0,-6-1 0 0 0,9 2-24 0 0,1-1 0 0 0,0 1-1 0 0,-1 0 1 0 0,1-1 0 0 0,0 1-1 0 0,0-1 1 0 0,0 1 0 0 0,-1-1-1 0 0,1 1 1 0 0,0-1 0 0 0,0 0-1 0 0,0 1 1 0 0,0-1 0 0 0,0 1-1 0 0,0-1 1 0 0,0 1 0 0 0,0-1-1 0 0,0 1 1 0 0,0-1 0 0 0,0 1-1 0 0,1-1 1 0 0,-1 1 0 0 0,0-1-1 0 0,0 1 1 0 0,0-1 0 0 0,1 1-1 0 0,-1-1 1 0 0,0 1 0 0 0,0-1-1 0 0,1 1 1 0 0,-1 0 0 0 0,1-1-1 0 0,-1 1 1 0 0,0-1 0 0 0,1 1-1 0 0,-1 0 1 0 0,1 0 0 0 0,-1-1-1 0 0,1 1 1 0 0,0-1 0 0 0,16-14-1164 0 0,-12 11 249 0 0,1 0-1 0 0,0 1 1 0 0,1-1-1 0 0,-1 1 1 0 0,1 1-1 0 0,-1-1 0 0 0,1 1 1 0 0,0 0-1 0 0,0 1 1 0 0,11-2-1 0 0,21 1 1368 0 0,-37 14 5159 0 0,1 17-3690 0 0,-8-6-1175 0 0,-10 42-1 0 0,14-63-717 0 0,0 1 0 0 0,0-1 0 0 0,0 1 0 0 0,0-1 0 0 0,0 0 1 0 0,-1 0-1 0 0,1 1 0 0 0,-1-1 0 0 0,1 0 0 0 0,-1 0 0 0 0,0 0 0 0 0,0-1 0 0 0,0 1 0 0 0,0 0 0 0 0,0-1 0 0 0,0 1 0 0 0,0-1 0 0 0,-1 0 0 0 0,1 0 1 0 0,-4 2-1 0 0,4-3-6 0 0,1 0 1 0 0,-1 0-1 0 0,1 0 1 0 0,-1-1-1 0 0,1 1 1 0 0,0 0 0 0 0,-1-1-1 0 0,1 1 1 0 0,0-1-1 0 0,-1 1 1 0 0,1-1-1 0 0,0 1 1 0 0,-1-1-1 0 0,1 0 1 0 0,0 0 0 0 0,0 0-1 0 0,0 0 1 0 0,0 0-1 0 0,0 0 1 0 0,0 0-1 0 0,0 0 1 0 0,0 0-1 0 0,0 0 1 0 0,1 0 0 0 0,-2-3-1 0 0,-18-36 5 0 0,17 32-4 0 0,-1 0 8 0 0,2-1 1 0 0,-1 0 0 0 0,1 0 0 0 0,1 0-1 0 0,-1 0 1 0 0,2-1 0 0 0,-1 1 0 0 0,1 0-1 0 0,2-15 1 0 0,0-13 273 0 0,-3 37-278 0 0,1 0 0 0 0,0 0 0 0 0,0-1 0 0 0,0 1 1 0 0,0 0-1 0 0,0 0 0 0 0,0-1 0 0 0,0 1 0 0 0,0 0 0 0 0,0 0 0 0 0,0-1 0 0 0,0 1 0 0 0,0 0 0 0 0,0 0 0 0 0,0 0 0 0 0,1-1 0 0 0,-1 1 0 0 0,0 0 0 0 0,0 0 0 0 0,0 0 0 0 0,0-1 0 0 0,0 1 0 0 0,0 0 0 0 0,0 0 0 0 0,1 0 0 0 0,-1-1 0 0 0,0 1 0 0 0,0 0 0 0 0,0 0 0 0 0,1 0 0 0 0,-1 0 0 0 0,0 0 0 0 0,0 0 0 0 0,0-1 0 0 0,1 1 1 0 0,-1 0-1 0 0,0 0 0 0 0,0 0 0 0 0,0 0 0 0 0,1 0 0 0 0,-1 0 0 0 0,0 0 0 0 0,0 0 0 0 0,1 0 0 0 0,-1 0 0 0 0,0 0 0 0 0,14 8 175 0 0,8 16-82 0 0,-17-14-79 0 0,-1 1-1 0 0,1-1 1 0 0,-2 1 0 0 0,1 0 0 0 0,-2 0-1 0 0,1 0 1 0 0,-2 0 0 0 0,1 1-1 0 0,-1-1 1 0 0,-1 1 0 0 0,0-1 0 0 0,-1 0-1 0 0,0 1 1 0 0,-3 13 0 0 0,3-24-21 0 0,1 0 1 0 0,-1 0 0 0 0,0 0-1 0 0,1 0 1 0 0,-1 0-1 0 0,0 0 1 0 0,1 0-1 0 0,-1 0 1 0 0,0-1 0 0 0,0 1-1 0 0,0 0 1 0 0,0 0-1 0 0,0-1 1 0 0,0 1 0 0 0,0-1-1 0 0,0 1 1 0 0,0-1-1 0 0,0 1 1 0 0,0-1-1 0 0,0 1 1 0 0,0-1 0 0 0,0 0-1 0 0,0 0 1 0 0,-1 0-1 0 0,1 0 1 0 0,0 0 0 0 0,0 0-1 0 0,0 0 1 0 0,0 0-1 0 0,0 0 1 0 0,-1 0 0 0 0,1 0-1 0 0,0-1 1 0 0,0 1-1 0 0,0 0 1 0 0,0-1-1 0 0,0 1 1 0 0,0-1 0 0 0,0 0-1 0 0,0 1 1 0 0,0-1-1 0 0,0 0 1 0 0,0 1 0 0 0,-1-2-1 0 0,-1 0 5 0 0,-1-1 0 0 0,1 1 1 0 0,0-1-1 0 0,0 1 0 0 0,0-1 0 0 0,0 0 0 0 0,0 0 0 0 0,1-1 0 0 0,-1 1 0 0 0,1-1 1 0 0,-3-5-1 0 0,4 7 1 0 0,0 1 0 0 0,1-1 0 0 0,-1 1 1 0 0,1-1-1 0 0,0 0 0 0 0,0 0 0 0 0,-1 1 1 0 0,1-1-1 0 0,0 0 0 0 0,1 1 0 0 0,-1-1 0 0 0,0 0 1 0 0,0 0-1 0 0,2-2 0 0 0,-2 3 4 0 0,0 0 0 0 0,1 1-1 0 0,-1-1 1 0 0,1 0 0 0 0,-1 1 0 0 0,1-1-1 0 0,0 0 1 0 0,-1 1 0 0 0,1-1 0 0 0,-1 1-1 0 0,1-1 1 0 0,0 1 0 0 0,0-1 0 0 0,-1 1-1 0 0,1 0 1 0 0,0-1 0 0 0,0 1 0 0 0,-1 0-1 0 0,1 0 1 0 0,0-1 0 0 0,0 1 0 0 0,1 0 0 0 0,1 0 8 0 0,0 0 1 0 0,0 1 0 0 0,0-1 0 0 0,0 1 0 0 0,0-1 0 0 0,0 1 0 0 0,0 0 0 0 0,0 0 0 0 0,0 1 0 0 0,0-1 0 0 0,0 1 0 0 0,-1-1 0 0 0,1 1 0 0 0,0 0 0 0 0,4 4-1 0 0,6 7 6 0 0,0 1-1 0 0,0 0 1 0 0,-1 1-1 0 0,10 19 1 0 0,-16-26-23 0 0,-1 1 0 0 0,0-1-1 0 0,-1 1 1 0 0,0 0 0 0 0,-1 0 0 0 0,0 1 0 0 0,0-1 0 0 0,-1 1 0 0 0,3 18 0 0 0,-5-26-1 0 0,0 0 0 0 0,0-1 1 0 0,0 1-1 0 0,0 0 0 0 0,0-1 0 0 0,-1 1 0 0 0,1-1 0 0 0,0 1 1 0 0,-1 0-1 0 0,1-1 0 0 0,-1 1 0 0 0,1-1 0 0 0,-1 1 0 0 0,0-1 1 0 0,0 1-1 0 0,0-1 0 0 0,0 0 0 0 0,0 1 0 0 0,0-1 0 0 0,0 0 0 0 0,0 0 1 0 0,0 0-1 0 0,-1 0 0 0 0,1 0 0 0 0,-3 2 0 0 0,1-2 1 0 0,1-1 0 0 0,-1 1 0 0 0,0 0 0 0 0,0-1 0 0 0,0 0 0 0 0,0 0 0 0 0,0 0 0 0 0,0 0-1 0 0,0 0 1 0 0,0 0 0 0 0,0-1 0 0 0,0 1 0 0 0,-3-2 0 0 0,-4-1 1 0 0,0-1 1 0 0,0 0-1 0 0,1 0 1 0 0,-1-1-1 0 0,1 0 1 0 0,0 0-1 0 0,-9-9 1 0 0,6 4-100 0 0,-28-29-1078 0 0,39 38 1120 0 0,0 0 0 0 0,-1 0-1 0 0,1-1 1 0 0,0 1 0 0 0,0-1 0 0 0,0 1 0 0 0,1 0-1 0 0,-1-1 1 0 0,0 1 0 0 0,1-1 0 0 0,-1 0-1 0 0,1 1 1 0 0,-1-1 0 0 0,1 1 0 0 0,0-1 0 0 0,-1 0-1 0 0,1 0 1 0 0,0 1 0 0 0,0-1 0 0 0,0 0-1 0 0,0 1 1 0 0,1-1 0 0 0,-1 0 0 0 0,0 1-1 0 0,2-3 1 0 0,6-4-4455 0 0,12 4 770 0 0,13 8 12 0 0,-15 3 2195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59.9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57 336 0 0,'-2'-1'219'0'0,"1"0"-1"0"0,0 0 0 0 0,0 0 1 0 0,-1-1-1 0 0,1 1 1 0 0,0 0-1 0 0,0-1 1 0 0,0 1-1 0 0,0 0 1 0 0,1-1-1 0 0,-1 1 1 0 0,0-1-1 0 0,0 0 1 0 0,1 1-1 0 0,-1-1 1 0 0,1 1-1 0 0,0-1 0 0 0,-1 0 1 0 0,1 1-1 0 0,0-3 1 0 0,-1-12 4313 0 0,1 15-4369 0 0,1 0 0 0 0,-1 1 0 0 0,1-1 0 0 0,-1 1 0 0 0,1-1 0 0 0,-1 1-1 0 0,1-1 1 0 0,-1 1 0 0 0,1-1 0 0 0,0 1 0 0 0,-1 0 0 0 0,1-1 0 0 0,0 1 0 0 0,-1 0-1 0 0,1 0 1 0 0,0-1 0 0 0,-1 1 0 0 0,1 0 0 0 0,0 0 0 0 0,0 0 0 0 0,-1 0 0 0 0,1 0 0 0 0,0 0-1 0 0,-1 0 1 0 0,1 0 0 0 0,0 0 0 0 0,0 0 0 0 0,-1 0 0 0 0,1 0 0 0 0,0 1 0 0 0,1-1-1 0 0,26 6 715 0 0,37 18-698 0 0,-1 2 0 0 0,61 35-1 0 0,22 10-141 0 0,120 44-44 0 0,741 333 1096 0 0,-858-368-996 0 0,13 5-14 0 0,-157-82-83 0 0,-1 1 0 0 0,1-1-1 0 0,-1 1 1 0 0,1 0 0 0 0,-1 0 0 0 0,0 0-1 0 0,4 6 1 0 0,-3-4-1 0 0,-1-1 1 0 0,1 0-1 0 0,0 0 1 0 0,0 0-1 0 0,0-1 0 0 0,0 0 1 0 0,10 4-1 0 0,72 39-13 0 0,-101-50-6889 0 0,-14 2 2044 0 0,-3-1 1526 0 0,17-1 1729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6:01.3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1596 37 216 0 0,'7'-1'1225'0'0,"-6"1"-1010"0"0,0 0 0 0 0,0-1-1 0 0,0 1 1 0 0,0-1 0 0 0,0 1 0 0 0,0 0 0 0 0,0 0-1 0 0,0 0 1 0 0,0-1 0 0 0,0 1 0 0 0,0 0 0 0 0,0 0-1 0 0,0 1 1 0 0,1-1 0 0 0,-1 0 0 0 0,0 0 0 0 0,0 0-1 0 0,0 1 1 0 0,0-1 0 0 0,0 0 0 0 0,0 1 0 0 0,0-1-1 0 0,0 1 1 0 0,0 0 0 0 0,-1-1 0 0 0,3 2 282 0 0,-26 22 154 0 0,18-21-644 0 0,0 0 0 0 0,-1-1 1 0 0,1 1-1 0 0,0-1 0 0 0,-1-1 0 0 0,1 1 0 0 0,-1-1 1 0 0,-9 1-1 0 0,12-2 47 0 0,1 0 0 0 0,0 0-1 0 0,-1 0 1 0 0,1 0 0 0 0,-1 0 0 0 0,1 0 0 0 0,0-1 0 0 0,-1 1 0 0 0,1-1-1 0 0,0 0 1 0 0,-1 0 0 0 0,1 0 0 0 0,0 0 0 0 0,0 0 0 0 0,0 0-1 0 0,0 0 1 0 0,0-1 0 0 0,0 1 0 0 0,0-1 0 0 0,0 1 0 0 0,-1-3 0 0 0,4 1 116 0 0,0 1 1 0 0,0-1 0 0 0,0 0 0 0 0,1 1 0 0 0,-1-1 0 0 0,1 1 0 0 0,-1-1 0 0 0,1 1 0 0 0,0 0 0 0 0,0 0 0 0 0,0-1 0 0 0,0 1 0 0 0,0 1 0 0 0,4-3 0 0 0,1 0 154 0 0,1 0 0 0 0,0 0 0 0 0,0 1 0 0 0,0 0 0 0 0,0 1 0 0 0,10-2 0 0 0,-16 4-279 0 0,1-1-1 0 0,0 1 1 0 0,-1-1 0 0 0,1 1-1 0 0,0 0 1 0 0,-1 0-1 0 0,1 0 1 0 0,0 0 0 0 0,-1 0-1 0 0,1 1 1 0 0,-1-1 0 0 0,1 1-1 0 0,0 0 1 0 0,-1 0 0 0 0,1 0-1 0 0,-1 0 1 0 0,0 0 0 0 0,1 0-1 0 0,-1 1 1 0 0,0-1-1 0 0,0 1 1 0 0,4 3 0 0 0,-5-3-47 0 0,0-1 0 0 0,0 1 1 0 0,-1 0-1 0 0,1-1 0 0 0,0 1 1 0 0,-1 0-1 0 0,1 0 0 0 0,-1-1 1 0 0,0 1-1 0 0,1 0 1 0 0,-1 0-1 0 0,0 0 0 0 0,0-1 1 0 0,0 1-1 0 0,0 0 0 0 0,-1 0 1 0 0,1 0-1 0 0,0 0 0 0 0,-1-1 1 0 0,0 1-1 0 0,1 0 0 0 0,-1 0 1 0 0,0-1-1 0 0,0 1 0 0 0,0-1 1 0 0,0 1-1 0 0,0-1 0 0 0,0 1 1 0 0,-1 1-1 0 0,-4 4 17 0 0,-1 0 1 0 0,1 0-1 0 0,-1-1 1 0 0,-11 8-1 0 0,-26 16 124 0 0,-1-2-1 0 0,-1-2 1 0 0,-2-2-1 0 0,0-2 1 0 0,-77 24-1 0 0,-268 53 611 0 0,292-76-537 0 0,-117 26 1482 0 0,-242 90 0 0 0,451-136-1567 0 0,0 1 0 0 0,-1-1-1 0 0,1 0 1 0 0,-1-1 0 0 0,0 0 0 0 0,-11 0-1 0 0,52-26-6997 0 0,-23 21 5169 0 0,0 0-1 0 0,0 0 0 0 0,1 1 0 0 0,-1 0 0 0 0,1 1 1 0 0,12-2-1 0 0,-3 3-79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6:02.0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212 121 712 0 0,'-2'-1'304'0'0,"1"-1"0"0"0,-1 1-1 0 0,1 0 1 0 0,0-1 0 0 0,-1 1 0 0 0,1-1 0 0 0,0 1-1 0 0,0-1 1 0 0,0 0 0 0 0,0 1 0 0 0,0-1-1 0 0,-1-3 1 0 0,1-5 6997 0 0,19 43-3775 0 0,-14-20-3453 0 0,0 1-1 0 0,-1-1 0 0 0,0 1 1 0 0,-1-1-1 0 0,-1 1 1 0 0,0 0-1 0 0,-1 0 1 0 0,0 0-1 0 0,-1-1 0 0 0,-5 23 1 0 0,6-34-70 0 0,0-1 0 0 0,-1 1 1 0 0,1-1-1 0 0,-1 1 0 0 0,1-1 1 0 0,-1 1-1 0 0,1-1 0 0 0,-1 1 1 0 0,0-1-1 0 0,0 0 0 0 0,1 1 0 0 0,-1-1 1 0 0,0 0-1 0 0,0 0 0 0 0,-1 1 1 0 0,1-1-1 0 0,0 0 0 0 0,0 0 1 0 0,0 0-1 0 0,-1-1 0 0 0,1 1 1 0 0,0 0-1 0 0,-1 0 0 0 0,1-1 0 0 0,-1 1 1 0 0,1-1-1 0 0,-1 1 0 0 0,1-1 1 0 0,-1 1-1 0 0,1-1 0 0 0,-1 0 1 0 0,0 0-1 0 0,1 0 0 0 0,-1 0 0 0 0,1 0 1 0 0,-1 0-1 0 0,1-1 0 0 0,-1 1 1 0 0,1 0-1 0 0,-1-1 0 0 0,1 1 1 0 0,-1-1-1 0 0,1 1 0 0 0,-1-1 1 0 0,1 0-1 0 0,-2-1 0 0 0,-4-1 7 0 0,1 0 0 0 0,-1-1 0 0 0,1 0 0 0 0,0 0-1 0 0,0-1 1 0 0,0 0 0 0 0,1 0 0 0 0,-9-9 0 0 0,1-3 17 0 0,1 0 0 0 0,0 0 1 0 0,1-1-1 0 0,1 0 0 0 0,1-1 0 0 0,1 0 1 0 0,0-1-1 0 0,-9-40 0 0 0,16 58-20 0 0,1 0-1 0 0,0 0 1 0 0,-1-1 0 0 0,1 1-1 0 0,0 0 1 0 0,0 0 0 0 0,0-1-1 0 0,0 1 1 0 0,0 0 0 0 0,1 0-1 0 0,-1 0 1 0 0,1-1-1 0 0,0 1 1 0 0,-1 0 0 0 0,1 0-1 0 0,0 0 1 0 0,0 0 0 0 0,0 0-1 0 0,0 0 1 0 0,1 0-1 0 0,-1 0 1 0 0,0 1 0 0 0,1-1-1 0 0,0 0 1 0 0,-1 1 0 0 0,1-1-1 0 0,0 1 1 0 0,0 0 0 0 0,-1 0-1 0 0,1-1 1 0 0,0 1-1 0 0,0 0 1 0 0,1 1 0 0 0,-1-1-1 0 0,0 0 1 0 0,0 0 0 0 0,0 1-1 0 0,0 0 1 0 0,1-1 0 0 0,-1 1-1 0 0,0 0 1 0 0,0 0-1 0 0,1 0 1 0 0,-1 0 0 0 0,0 1-1 0 0,0-1 1 0 0,0 0 0 0 0,1 1-1 0 0,-1 0 1 0 0,0-1-1 0 0,0 1 1 0 0,0 0 0 0 0,0 0-1 0 0,0 0 1 0 0,0 0 0 0 0,3 3-1 0 0,3 3 44 0 0,0-1 0 0 0,-1 1 0 0 0,0 1-1 0 0,0-1 1 0 0,0 1 0 0 0,-1 1 0 0 0,7 11 0 0 0,-11-15-38 0 0,0-1 1 0 0,0 1-1 0 0,0 0 1 0 0,0 0-1 0 0,-1 0 1 0 0,1 0 0 0 0,-2 0-1 0 0,1 0 1 0 0,0 0-1 0 0,-1 0 1 0 0,0 0-1 0 0,0 0 1 0 0,0 0 0 0 0,-1 1-1 0 0,0-1 1 0 0,-2 8-1 0 0,2-11-11 0 0,1-1 0 0 0,-1 1 0 0 0,0-1 0 0 0,0 0 1 0 0,0 1-1 0 0,0-1 0 0 0,0 0 0 0 0,0 1 0 0 0,0-1 0 0 0,-1 0 0 0 0,1 0 0 0 0,0 0 0 0 0,-1 0 0 0 0,1 0 0 0 0,0 0 0 0 0,-1 0 0 0 0,1-1 0 0 0,-1 1 0 0 0,0-1 0 0 0,1 1 0 0 0,-1-1 0 0 0,1 1 0 0 0,-1-1 0 0 0,0 0 0 0 0,1 0 0 0 0,-1 0 0 0 0,0 0 1 0 0,1 0-1 0 0,-1 0 0 0 0,0 0 0 0 0,1 0 0 0 0,-3-1 0 0 0,2 0 7 0 0,0 1 1 0 0,0 0 0 0 0,0-1-1 0 0,1 1 1 0 0,-1-1 0 0 0,0 0-1 0 0,0 1 1 0 0,1-1 0 0 0,-1 0-1 0 0,1 0 1 0 0,-1 0 0 0 0,1-1 0 0 0,-1 1-1 0 0,1 0 1 0 0,0 0 0 0 0,-1-1-1 0 0,1 1 1 0 0,0-1 0 0 0,0 1-1 0 0,0-1 1 0 0,0 1 0 0 0,0-1-1 0 0,0 0 1 0 0,1 1 0 0 0,-1-1-1 0 0,0 0 1 0 0,1 0 0 0 0,0 0-1 0 0,-1-2 1 0 0,1 3-5 0 0,0 1 0 0 0,0 0 0 0 0,0 0 0 0 0,0-1 0 0 0,0 1 0 0 0,0 0 0 0 0,0 0 0 0 0,0-1 0 0 0,1 1 0 0 0,-1 0 0 0 0,0-1 0 0 0,0 1 0 0 0,0 0 0 0 0,0 0 0 0 0,0-1 0 0 0,1 1 0 0 0,-1 0 0 0 0,0 0 0 0 0,0 0 0 0 0,0-1 0 0 0,1 1 0 0 0,-1 0 0 0 0,0 0 0 0 0,0 0 1 0 0,1 0-1 0 0,-1 0 0 0 0,0-1 0 0 0,0 1 0 0 0,1 0 0 0 0,-1 0 0 0 0,0 0 0 0 0,1 0 0 0 0,-1 0 0 0 0,0 0 0 0 0,0 0 0 0 0,1 0 0 0 0,-1 0 0 0 0,0 0 0 0 0,1 0 0 0 0,-1 0 0 0 0,18 5 48 0 0,8 7-32 0 0,-26-12-23 0 0,1 0-1 0 0,-1 0 0 0 0,0 0 1 0 0,1 0-1 0 0,-1 0 0 0 0,0 0 1 0 0,1 0-1 0 0,-1 0 0 0 0,0 1 1 0 0,0-1-1 0 0,1 0 0 0 0,-1 0 1 0 0,0 0-1 0 0,1 0 0 0 0,-1 0 1 0 0,0 1-1 0 0,0-1 0 0 0,1 0 1 0 0,-1 0-1 0 0,0 0 0 0 0,0 1 1 0 0,1-1-1 0 0,-1 0 0 0 0,0 0 1 0 0,0 1-1 0 0,0-1 0 0 0,0 0 1 0 0,1 1-1 0 0,-1-1 0 0 0,0 0 1 0 0,0 1-1 0 0,0-1 0 0 0,0 0 1 0 0,0 0-1 0 0,0 1 0 0 0,0-1 1 0 0,0 0-1 0 0,0 1 0 0 0,0-1 1 0 0,0 0-1 0 0,0 1 0 0 0,0-1 1 0 0,0 0-1 0 0,0 1 0 0 0,0-1 1 0 0,0 0-1 0 0,-1 1 0 0 0,1-1 1 0 0,0 0-1 0 0,0 0 0 0 0,0 1 1 0 0,0-1-1 0 0,-1 0 0 0 0,1 0 1 0 0,0 1-1 0 0,0-1 1 0 0,0 0-1 0 0,-1 0 0 0 0,1 1 1 0 0,0-1-1 0 0,0 0 0 0 0,-1 0 1 0 0,0 0-1 0 0,1 1-98 0 0,-1-1 1 0 0,1 0-1 0 0,-1 0 0 0 0,0 0 1 0 0,1 0-1 0 0,-1 0 0 0 0,0 1 1 0 0,1-1-1 0 0,-1 0 1 0 0,0-1-1 0 0,0 1 0 0 0,1 0 1 0 0,-1 0-1 0 0,0 0 0 0 0,1 0 1 0 0,-1 0-1 0 0,1-1 1 0 0,-1 1-1 0 0,0 0 0 0 0,1-1 1 0 0,-1 1-1 0 0,1 0 0 0 0,-1-1 1 0 0,1 1-1 0 0,-1-1 1 0 0,1 1-1 0 0,-1-1 0 0 0,1 1 1 0 0,-1-1-1 0 0,1 1 0 0 0,-1-1 1 0 0,1 1-1 0 0,0-1 1 0 0,0 0-1 0 0,-1 0 0 0 0,0-1-325 0 0,0 0 0 0 0,0 0-1 0 0,1 0 1 0 0,-1 0 0 0 0,0-1-1 0 0,1 1 1 0 0,0 0 0 0 0,-1 0-1 0 0,1-1 1 0 0,0 1-1 0 0,0 0 1 0 0,0 0 0 0 0,1-1-1 0 0,-1 1 1 0 0,0 0 0 0 0,1 0-1 0 0,0 0 1 0 0,-1 0 0 0 0,1-1-1 0 0,0 1 1 0 0,0 0 0 0 0,0 0-1 0 0,0 0 1 0 0,1 1 0 0 0,-1-1-1 0 0,2-2 1 0 0,8-9-1434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6:02.6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 16 768 0 0,'0'-1'250'0'0,"-1"0"0"0"0,1 0-1 0 0,-1 0 1 0 0,1 1 0 0 0,-1-1 0 0 0,1 0 0 0 0,-1 0 0 0 0,1 0-1 0 0,-1 0 1 0 0,0 1 0 0 0,0-1 0 0 0,1 0 0 0 0,-1 1-1 0 0,0-1 1 0 0,0 1 0 0 0,0-1 0 0 0,0 0 0 0 0,0 1-1 0 0,1 0 1 0 0,-1-1 0 0 0,0 1 0 0 0,-2-1 0 0 0,-4 32 3540 0 0,5-7-2424 0 0,1 0 0 0 0,3 38 1 0 0,23 107 533 0 0,-17-127-1642 0 0,26 109 132 0 0,73 199 1 0 0,-76-259-369 0 0,50 142-8 0 0,37 117 8 0 0,-109-318-21 0 0,2 7 24 0 0,16 36-1 0 0,-24-65-14 0 0,-5-13 29 0 0,-4-18-143 0 0,6 7 274 0 0,-1 9-1049 0 0,1 0 0 0 0,0-1 0 0 0,0 1 0 0 0,0 0 0 0 0,1 0 0 0 0,2-8-1 0 0,-3 12 724 0 0,0 1 0 0 0,0-1 0 0 0,0 1 0 0 0,1 0-1 0 0,-1-1 1 0 0,0 1 0 0 0,0 0 0 0 0,1-1-1 0 0,-1 1 1 0 0,0-1 0 0 0,1 1 0 0 0,-1 0 0 0 0,0 0-1 0 0,1-1 1 0 0,-1 1 0 0 0,0 0 0 0 0,1 0-1 0 0,-1-1 1 0 0,1 1 0 0 0,-1 0 0 0 0,0 0 0 0 0,1 0-1 0 0,-1 0 1 0 0,1 0 0 0 0,-1-1 0 0 0,1 1 0 0 0,-1 0-1 0 0,1 0 1 0 0,-1 0 0 0 0,1 0 0 0 0,22 14-4369 0 0,-12-4 3297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6:03.2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252 198 388 0 0,'-9'-14'3254'0'0,"6"11"-2864"0"0,1 0 0 0 0,0 1 0 0 0,0-1 0 0 0,0 0 0 0 0,0-1 1 0 0,0 1-1 0 0,1 0 0 0 0,-1-1 0 0 0,-1-6 0 0 0,-1 2 1492 0 0,4 8-1824 0 0,0-1 0 0 0,0 1 0 0 0,0 0 1 0 0,0 0-1 0 0,-1 0 0 0 0,1 0 0 0 0,0 0 0 0 0,0-1 1 0 0,0 1-1 0 0,0 0 0 0 0,0 0 0 0 0,0 0 1 0 0,0 0-1 0 0,0-1 0 0 0,-1 1 0 0 0,1 0 0 0 0,0 0 1 0 0,0 0-1 0 0,0 0 0 0 0,0-1 0 0 0,0 1 0 0 0,0 0 1 0 0,0 0-1 0 0,0 0 0 0 0,0-1 0 0 0,0 1 0 0 0,0 0 1 0 0,0 0-1 0 0,0 0 0 0 0,1-1 0 0 0,-1 1 1 0 0,0 0-1 0 0,0 0 0 0 0,0 0 0 0 0,0 0 0 0 0,0-1 1 0 0,0 1-1 0 0,0 0 0 0 0,0 0 0 0 0,1 0 0 0 0,-1 0 1 0 0,0 0-1 0 0,0 0 0 0 0,0-1 0 0 0,0 1 0 0 0,0 0 1 0 0,1 0-1 0 0,-1 0 0 0 0,0 0 0 0 0,0 0 1 0 0,0 0-1 0 0,1 0 0 0 0,-1 0 0 0 0,0 0 0 0 0,0 0 1 0 0,0 0-1 0 0,0 0 0 0 0,1 0 0 0 0,0 0 70 0 0,0 0 1 0 0,1 0-1 0 0,-1 1 0 0 0,0-1 0 0 0,0 1 0 0 0,0-1 0 0 0,0 1 1 0 0,1-1-1 0 0,-1 1 0 0 0,0 0 0 0 0,0 0 0 0 0,0-1 1 0 0,0 1-1 0 0,-1 0 0 0 0,1 0 0 0 0,0 0 0 0 0,0 0 0 0 0,0 0 1 0 0,-1 0-1 0 0,1 0 0 0 0,0 0 0 0 0,-1 1 0 0 0,1-1 1 0 0,-1 0-1 0 0,0 0 0 0 0,1 2 0 0 0,12 36-358 0 0,-13-34 232 0 0,0 0-1 0 0,0-1 0 0 0,0 1 1 0 0,-1 0-1 0 0,1 0 1 0 0,-1-1-1 0 0,0 1 0 0 0,-1 0 1 0 0,1-1-1 0 0,-1 1 0 0 0,-3 6 1 0 0,3-10-3 0 0,1 1 1 0 0,-1-1-1 0 0,0 0 0 0 0,1 1 1 0 0,-1-1-1 0 0,0 0 1 0 0,0 0-1 0 0,1 0 0 0 0,-1-1 1 0 0,0 1-1 0 0,0 0 0 0 0,0-1 1 0 0,0 1-1 0 0,0-1 1 0 0,0 0-1 0 0,-1 1 0 0 0,1-1 1 0 0,0 0-1 0 0,0 0 0 0 0,0-1 1 0 0,0 1-1 0 0,0 0 1 0 0,0-1-1 0 0,0 1 0 0 0,0-1 1 0 0,0 0-1 0 0,0 1 0 0 0,0-1 1 0 0,-2-2-1 0 0,-6-1 2 0 0,0-1-1 0 0,0 0 1 0 0,1 0 0 0 0,-1-1-1 0 0,1-1 1 0 0,1 1-1 0 0,-1-1 1 0 0,1-1 0 0 0,0 0-1 0 0,1 0 1 0 0,0 0-1 0 0,0-1 1 0 0,1 0 0 0 0,0-1-1 0 0,1 1 1 0 0,0-1-1 0 0,0 0 1 0 0,1 0 0 0 0,0 0-1 0 0,-3-17 1 0 0,6 24 0 0 0,1 0 0 0 0,0 0-1 0 0,-1 1 1 0 0,1-1 0 0 0,0 0 0 0 0,1 0 0 0 0,-1 0 0 0 0,0 0 0 0 0,1 0 0 0 0,0 0 0 0 0,-1 1 0 0 0,1-1-1 0 0,0 0 1 0 0,1 1 0 0 0,-1-1 0 0 0,0 0 0 0 0,1 1 0 0 0,-1 0 0 0 0,1-1 0 0 0,0 1 0 0 0,0 0-1 0 0,0 0 1 0 0,0 0 0 0 0,0 0 0 0 0,0 0 0 0 0,1 0 0 0 0,-1 1 0 0 0,1-1 0 0 0,-1 1 0 0 0,1-1-1 0 0,-1 1 1 0 0,1 0 0 0 0,0 0 0 0 0,0 1 0 0 0,-1-1 0 0 0,1 0 0 0 0,0 1 0 0 0,0 0 0 0 0,0-1 0 0 0,0 1-1 0 0,0 0 1 0 0,0 1 0 0 0,-1-1 0 0 0,1 0 0 0 0,0 1 0 0 0,0 0 0 0 0,0-1 0 0 0,0 1 0 0 0,-1 0-1 0 0,1 1 1 0 0,-1-1 0 0 0,1 0 0 0 0,-1 1 0 0 0,1-1 0 0 0,2 3 0 0 0,0 0 1 0 0,0 0 0 0 0,0 0 1 0 0,0 1-1 0 0,-1 0 0 0 0,0 0 0 0 0,0 0 1 0 0,6 9-1 0 0,-10-13-2 0 0,1 0 0 0 0,0 1 0 0 0,-1-1 1 0 0,1 0-1 0 0,-1 1 0 0 0,1-1 0 0 0,-1 0 0 0 0,0 1 1 0 0,0-1-1 0 0,1 1 0 0 0,-1-1 0 0 0,0 0 0 0 0,0 1 0 0 0,0-1 1 0 0,-1 1-1 0 0,1-1 0 0 0,0 0 0 0 0,0 1 0 0 0,-1-1 1 0 0,1 0-1 0 0,-1 1 0 0 0,1-1 0 0 0,-1 0 0 0 0,0 1 1 0 0,1-1-1 0 0,-1 0 0 0 0,0 0 0 0 0,0 0 0 0 0,0 0 1 0 0,0 0-1 0 0,0 0 0 0 0,0 0 0 0 0,0 0 0 0 0,0 0 0 0 0,0 0 1 0 0,-1-1-1 0 0,1 1 0 0 0,0 0 0 0 0,0-1 0 0 0,-1 1 1 0 0,-1 0-1 0 0,-2 0 1 0 0,0 0 1 0 0,-1 0 0 0 0,1-1-1 0 0,0 1 1 0 0,-1-1-1 0 0,1 0 1 0 0,0-1 0 0 0,0 1-1 0 0,-1-1 1 0 0,1 0-1 0 0,0 0 1 0 0,0-1-1 0 0,0 0 1 0 0,0 0 0 0 0,0 0-1 0 0,0 0 1 0 0,-8-6-1 0 0,-4 0 19 0 0,31 19-8 0 0,0 2-1 0 0,22 27 0 0 0,-36-40-10 0 0,0 0-1 0 0,0 1 0 0 0,0-1 0 0 0,0 0 0 0 0,0 1 0 0 0,0-1 0 0 0,0 1 0 0 0,0-1 0 0 0,0 0 1 0 0,0 1-1 0 0,0-1 0 0 0,0 0 0 0 0,0 1 0 0 0,0-1 0 0 0,-1 0 0 0 0,1 1 0 0 0,0-1 0 0 0,0 1 1 0 0,0-1-1 0 0,-1 0 0 0 0,1 0 0 0 0,0 1 0 0 0,0-1 0 0 0,-1 0 0 0 0,1 1 0 0 0,0-1 0 0 0,-1 0 0 0 0,1 0 1 0 0,0 0-1 0 0,-1 1 0 0 0,1-1 0 0 0,0 0 0 0 0,-1 0 0 0 0,1 0 0 0 0,0 0 0 0 0,-1 0 0 0 0,1 0 1 0 0,0 0-1 0 0,-1 1 0 0 0,1-1 0 0 0,-1 0 0 0 0,1 0 0 0 0,0 0 0 0 0,-1-1 0 0 0,1 1 0 0 0,0 0 1 0 0,-1 0-1 0 0,1 0 0 0 0,-1 0 0 0 0,1 0 0 0 0,-23 0-29 0 0,17-1-219 0 0,0 0-1 0 0,1 0 1 0 0,-1 0 0 0 0,0-1-1 0 0,1 0 1 0 0,-8-4 0 0 0,-11-11-7103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4.65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65 16 284 0 0,'-4'-16'5292'0'0,"-5"21"1093"0"0,-4 13-1143 0 0,7-5-5523 0 0,-3 24 760 0 0,1-1-1 0 0,2 2 0 0 0,2-1 0 0 0,1 0 1 0 0,3 39-1 0 0,-3 18-354 0 0,5 70-461 0 0,1-56-567 0 0,-3-74-577 0 0,1 0 0 0 0,10 53-1 0 0,-10-78 767 0 0,1 0 1 0 0,0-1-1 0 0,1 1 0 0 0,0-1 0 0 0,0 1 0 0 0,0-1 0 0 0,1 0 0 0 0,1-1 0 0 0,-1 1 0 0 0,1-1 0 0 0,1 0 1 0 0,-1 0-1 0 0,1 0 0 0 0,0-1 0 0 0,9 8 0 0 0,8-2-1162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4.9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528 47 1056 0 0,'0'0'112'0'0,"-1"-4"621"0"0,-1 0 1 0 0,1 0 0 0 0,-1 1 0 0 0,0-1 0 0 0,0 1 0 0 0,-1-1 0 0 0,1 1 0 0 0,-5-5 0 0 0,4 7-470 0 0,1-1 1 0 0,-1 1 0 0 0,0 0-1 0 0,0 0 1 0 0,0 0 0 0 0,0 0 0 0 0,0 1-1 0 0,0-1 1 0 0,0 1 0 0 0,0 0-1 0 0,0 0 1 0 0,-6 0 0 0 0,-38 1 716 0 0,0 2 0 0 0,-68 12 1 0 0,94-11-1617 0 0,1 1-1 0 0,0 1 1 0 0,0 0 0 0 0,0 2 0 0 0,1 0 0 0 0,0 1 0 0 0,-35 23 0 0 0,50-29 263 0 0,0-1 0 0 0,0 1-1 0 0,0 0 1 0 0,0 0 0 0 0,0 0 0 0 0,1 1 0 0 0,-1-1 0 0 0,1 1 0 0 0,0 0 0 0 0,0 0-1 0 0,0 0 1 0 0,1 0 0 0 0,-1 0 0 0 0,1 1 0 0 0,0-1 0 0 0,0 1 0 0 0,1-1 0 0 0,-1 1-1 0 0,1 0 1 0 0,-1 6 0 0 0,2 2-702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5.6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26 470 860 0 0,'-3'7'7737'0'0,"-4"-30"-6020"0"0,-6-40-1858 0 0,11 36-47 0 0,2 0-1 0 0,0-1 1 0 0,2 1 0 0 0,1 0-1 0 0,1 0 1 0 0,12-43 0 0 0,-15 67 175 0 0,-1-1 0 0 0,1 1 0 0 0,0 0 0 0 0,0 0 0 0 0,0 0 0 0 0,0 0 0 0 0,0 0 0 0 0,1 0 0 0 0,-1 0 0 0 0,1 0 0 0 0,0 1 0 0 0,0-1 0 0 0,0 1 0 0 0,0-1 0 0 0,0 1 0 0 0,1 0 0 0 0,-1 0 0 0 0,1 0 0 0 0,-1 0 0 0 0,1 0 1 0 0,0 0-1 0 0,0 1 0 0 0,0-1 0 0 0,0 1 0 0 0,0 0 0 0 0,0 0 0 0 0,0 0 0 0 0,0 0 0 0 0,0 1 0 0 0,1-1 0 0 0,-1 1 0 0 0,0 0 0 0 0,0 0 0 0 0,1 0 0 0 0,-1 0 0 0 0,0 0 0 0 0,0 1 0 0 0,1 0 0 0 0,-1 0 0 0 0,5 1 0 0 0,7 4 11 0 0,0 1-1 0 0,-1 0 1 0 0,0 1-1 0 0,0 0 1 0 0,0 1-1 0 0,19 17 0 0 0,-18-13 8 0 0,1 0-1 0 0,0-2 1 0 0,1 0-1 0 0,0-1 0 0 0,1 0 1 0 0,32 11-1 0 0,-46-19-4 0 0,1-1 0 0 0,0 1 1 0 0,0-1-1 0 0,0 0 0 0 0,1-1 0 0 0,-1 1 0 0 0,0-1 0 0 0,0 0 1 0 0,0 0-1 0 0,0-1 0 0 0,0 0 0 0 0,0 1 0 0 0,0-2 0 0 0,0 1 1 0 0,0-1-1 0 0,0 1 0 0 0,0-1 0 0 0,-1 0 0 0 0,1-1 1 0 0,-1 1-1 0 0,1-1 0 0 0,-1 0 0 0 0,0 0 0 0 0,0-1 0 0 0,0 1 1 0 0,-1-1-1 0 0,1 0 0 0 0,-1 0 0 0 0,0 0 0 0 0,5-8 0 0 0,1-2-34 0 0,0-1 1 0 0,-2 0-1 0 0,11-26 0 0 0,-16 35-42 0 0,0-1 0 0 0,-1 0 0 0 0,1 0 0 0 0,-1 1 1 0 0,0-1-1 0 0,-1 0 0 0 0,0 0 0 0 0,0 0 0 0 0,-1 0 1 0 0,1 0-1 0 0,-4-11 0 0 0,4 17 55 0 0,0-1 0 0 0,0 1 0 0 0,-1 0 0 0 0,1 0 0 0 0,-1 0 0 0 0,1 0 0 0 0,0-1 0 0 0,-1 1 0 0 0,0 0 0 0 0,1 0 0 0 0,-1 0 0 0 0,0 0 0 0 0,1 0 0 0 0,-1 0 0 0 0,0 1 0 0 0,0-1 0 0 0,0 0 0 0 0,0 0 0 0 0,0 0 0 0 0,0 1 0 0 0,0-1 0 0 0,0 1 0 0 0,0-1 0 0 0,0 1 0 0 0,0-1 0 0 0,-3 0 0 0 0,2 1 5 0 0,0 0 0 0 0,-1 1 1 0 0,1-1-1 0 0,0 1 1 0 0,0-1-1 0 0,0 1 1 0 0,0-1-1 0 0,-1 1 1 0 0,1 0-1 0 0,0 0 0 0 0,0 0 1 0 0,1 0-1 0 0,-4 3 1 0 0,-4 3 4 0 0,0 0-1 0 0,0 1 1 0 0,1 1 0 0 0,-10 11 0 0 0,8-5 64 0 0,0 0 1 0 0,1 1-1 0 0,1 0 1 0 0,0 0 0 0 0,1 1-1 0 0,1 0 1 0 0,-4 20 0 0 0,3-9 368 0 0,1 0 0 0 0,2 1 0 0 0,-1 50-1 0 0,5-73-306 0 0,0 0 0 0 0,0 1 0 0 0,1-1 0 0 0,0 0 0 0 0,0 0 0 0 0,0 1 0 0 0,1-1 0 0 0,0 0 0 0 0,0 0 0 0 0,1-1-1 0 0,-1 1 1 0 0,1 0 0 0 0,1-1 0 0 0,-1 0 0 0 0,6 7 0 0 0,-6-9-75 0 0,1 0 1 0 0,-1-1-1 0 0,1 1 1 0 0,-1-1-1 0 0,1 0 0 0 0,0 0 1 0 0,0 0-1 0 0,0 0 0 0 0,0-1 1 0 0,0 0-1 0 0,0 0 1 0 0,0 0-1 0 0,0 0 0 0 0,1-1 1 0 0,-1 1-1 0 0,0-1 1 0 0,1 0-1 0 0,-1 0 0 0 0,0-1 1 0 0,0 1-1 0 0,1-1 1 0 0,-1 0-1 0 0,0 0 0 0 0,5-3 1 0 0,11-3-28 0 0,-1 0 1 0 0,-1-2 0 0 0,1 0 0 0 0,-1-1-1 0 0,-1-1 1 0 0,0-1 0 0 0,23-20-1 0 0,-15 10-36 0 0,-2-2-1 0 0,0 0 1 0 0,36-53-1 0 0,-48 61-8 0 0,-1 0-1 0 0,-1-1 1 0 0,-1 0 0 0 0,0-1 0 0 0,-1 0-1 0 0,8-33 1 0 0,-10 31-88 0 0,-4 17 46 0 0,0 0-1 0 0,0-1 1 0 0,0 1 0 0 0,-1-1 0 0 0,1 1 0 0 0,-1-1 0 0 0,0 1 0 0 0,0-5 0 0 0,0 7 50 0 0,-1 0-1 0 0,1 0 1 0 0,-1 0 0 0 0,1 0-1 0 0,-1 0 1 0 0,1 0 0 0 0,-1 1 0 0 0,0-1-1 0 0,1 0 1 0 0,-1 0 0 0 0,0 1 0 0 0,0-1-1 0 0,1 1 1 0 0,-1-1 0 0 0,0 1 0 0 0,0-1-1 0 0,0 1 1 0 0,0-1 0 0 0,0 1-1 0 0,0 0 1 0 0,0-1 0 0 0,0 1 0 0 0,0 0-1 0 0,0 0 1 0 0,0 0 0 0 0,0 0 0 0 0,0 0-1 0 0,0 0 1 0 0,0 0 0 0 0,0 0 0 0 0,0 0-1 0 0,0 0 1 0 0,0 0 0 0 0,0 1-1 0 0,-1 0 1 0 0,-4 0-6 0 0,0 1-1 0 0,0 0 0 0 0,1 0 1 0 0,-1 1-1 0 0,0-1 1 0 0,1 1-1 0 0,0 1 0 0 0,0-1 1 0 0,0 1-1 0 0,0 0 0 0 0,0 0 1 0 0,1 0-1 0 0,-6 8 1 0 0,-1 0 49 0 0,1 0 1 0 0,1 1-1 0 0,0 1 1 0 0,-9 16 0 0 0,12-16 190 0 0,0 0 1 0 0,0-1 0 0 0,2 2 0 0 0,-1-1 0 0 0,2 0 0 0 0,0 1 0 0 0,-1 17 0 0 0,4-29-144 0 0,0 0 0 0 0,-1 0 0 0 0,1 0 0 0 0,0 0 0 0 0,1 0 1 0 0,-1 0-1 0 0,1 0 0 0 0,-1 0 0 0 0,1 0 0 0 0,0 0 0 0 0,0 0 0 0 0,0 0 0 0 0,0 0 0 0 0,1 0 0 0 0,-1 0 1 0 0,1-1-1 0 0,0 1 0 0 0,0-1 0 0 0,0 1 0 0 0,0-1 0 0 0,0 0 0 0 0,0 0 0 0 0,1 0 0 0 0,-1 0 0 0 0,1 0 0 0 0,-1 0 1 0 0,1-1-1 0 0,0 1 0 0 0,-1-1 0 0 0,1 0 0 0 0,0 0 0 0 0,0 0 0 0 0,0 0 0 0 0,0 0 0 0 0,0-1 0 0 0,0 1 1 0 0,0-1-1 0 0,1 0 0 0 0,-1 0 0 0 0,5 0 0 0 0,17-2-99 0 0,0 0 0 0 0,-1-2 0 0 0,1-1-1 0 0,-1 0 1 0 0,0-2 0 0 0,-1-1 0 0 0,39-18 0 0 0,152-94-5109 0 0,-199 111 4446 0 0,104-64-4797 0 0,-88 54 3989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2.11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0 225 1324 0 0,'19'48'10613'0'0,"-4"0"-5386"0"0,-9-26-4745 0 0,-1 1 0 0 0,-1-1 1 0 0,1 47-1 0 0,-23-220-533 0 0,18 125 39 0 0,1 0 0 0 0,1 1 1 0 0,1-1-1 0 0,1 0 0 0 0,15-47 0 0 0,-18 67 9 0 0,1 0-1 0 0,0 1 1 0 0,1-1-1 0 0,0 1 1 0 0,0-1-1 0 0,0 1 0 0 0,0 0 1 0 0,1 0-1 0 0,-1 0 1 0 0,1 1-1 0 0,1-1 1 0 0,-1 1-1 0 0,1 0 1 0 0,-1 0-1 0 0,1 1 0 0 0,0-1 1 0 0,0 1-1 0 0,1 0 1 0 0,-1 1-1 0 0,1-1 1 0 0,-1 1-1 0 0,1 0 1 0 0,0 0-1 0 0,0 1 1 0 0,0 0-1 0 0,0 0 0 0 0,0 0 1 0 0,0 1-1 0 0,0 0 1 0 0,0 0-1 0 0,6 1 1 0 0,2 1-260 0 0,1 0-1 0 0,-1 2 1 0 0,-1 0 0 0 0,1 0 0 0 0,0 1 0 0 0,-1 1 0 0 0,0 0 0 0 0,13 9 0 0 0,13 11-4410 0 0,41 35 1 0 0,-54-41 1706 0 0,-4-1 1029 0 0,-8 0 327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2.4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79 6 72 0 0,'11'-6'7277'0'0,"-8"7"-4786"0"0,-11 10-2193 0 0,-2 3 185 0 0,0 1 1 0 0,1 1 0 0 0,1 0-1 0 0,0 0 1 0 0,-5 17 0 0 0,6-17-107 0 0,3-5-192 0 0,1-1 0 0 0,-1 1 0 0 0,2-1 1 0 0,0 1-1 0 0,0 0 0 0 0,1 0 0 0 0,0 0 0 0 0,1 0 0 0 0,0 0 0 0 0,0 0 0 0 0,2 0 0 0 0,-1 0 0 0 0,6 17 0 0 0,-6-23-159 0 0,1-1 0 0 0,0 1 0 0 0,0 0 0 0 0,0-1-1 0 0,0 1 1 0 0,1-1 0 0 0,0 0 0 0 0,0 1 0 0 0,0-2-1 0 0,1 1 1 0 0,-1 0 0 0 0,1-1 0 0 0,0 1 0 0 0,0-1-1 0 0,0 0 1 0 0,0 0 0 0 0,0-1 0 0 0,1 1 0 0 0,0-1-1 0 0,-1 0 1 0 0,1 0 0 0 0,0 0 0 0 0,0-1 0 0 0,0 0-1 0 0,0 0 1 0 0,0 0 0 0 0,0-1 0 0 0,0 1 0 0 0,0-1-1 0 0,9-1 1 0 0,-7 0-50 0 0,-1-1 1 0 0,0 1-1 0 0,0-1 0 0 0,0-1 0 0 0,0 1 0 0 0,0-1 1 0 0,0 0-1 0 0,-1 0 0 0 0,1 0 0 0 0,-1-1 0 0 0,0 0 0 0 0,0 0 1 0 0,0 0-1 0 0,-1-1 0 0 0,1 0 0 0 0,-1 0 0 0 0,0 0 1 0 0,0 0-1 0 0,-1-1 0 0 0,4-6 0 0 0,-1 1-115 0 0,0 0 1 0 0,-1-1-1 0 0,0 0 0 0 0,-1 0 1 0 0,0 0-1 0 0,-1 0 0 0 0,-1 0 1 0 0,0-1-1 0 0,1-17 0 0 0,-3 20-85 0 0,-1 1-1 0 0,0-1 0 0 0,0 0 0 0 0,-1 1 1 0 0,-1 0-1 0 0,0-1 0 0 0,0 1 0 0 0,0 0 1 0 0,-1 0-1 0 0,-1 1 0 0 0,1-1 1 0 0,-12-14-1 0 0,14 20 59 0 0,-1 0 1 0 0,0 0-1 0 0,1 0 0 0 0,-1 0 1 0 0,0 1-1 0 0,-1-1 0 0 0,1 1 1 0 0,0 0-1 0 0,-1 0 0 0 0,1 0 1 0 0,-1 0-1 0 0,0 1 1 0 0,1 0-1 0 0,-1-1 0 0 0,0 1 1 0 0,0 0-1 0 0,0 1 0 0 0,0-1 1 0 0,0 1-1 0 0,0 0 0 0 0,0 0 1 0 0,0 0-1 0 0,0 0 1 0 0,0 1-1 0 0,1 0 0 0 0,-1-1 1 0 0,0 1-1 0 0,0 1 0 0 0,0-1 1 0 0,1 1-1 0 0,-1-1 0 0 0,0 1 1 0 0,1 0-1 0 0,-4 3 1 0 0,1-2-268 0 0,0 0 1 0 0,1 1 0 0 0,-1 0 0 0 0,1 0 0 0 0,0 0 0 0 0,0 1-1 0 0,0-1 1 0 0,1 1 0 0 0,-8 10 0 0 0,5 1-649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18.0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205 3 488 0 0,'0'-1'331'0'0,"-1"1"0"0"0,0 0-1 0 0,0-1 1 0 0,1 1 0 0 0,-1 0 0 0 0,0 0-1 0 0,0 0 1 0 0,0-1 0 0 0,1 1 0 0 0,-1 0-1 0 0,0 0 1 0 0,0 0 0 0 0,0 0 0 0 0,1 0-1 0 0,-1 1 1 0 0,0-1 0 0 0,0 0 0 0 0,0 0-1 0 0,1 0 1 0 0,-1 1 0 0 0,0-1 0 0 0,0 0-1 0 0,1 1 1 0 0,-1-1 0 0 0,0 1 0 0 0,-1 0-1 0 0,-11 24 4247 0 0,2 46-1586 0 0,9-51-1857 0 0,-34 567 4472 0 0,23-262-4853 0 0,-8 208-301 0 0,-35 405-539 0 0,54-921 31 0 0,-26 325-2461 0 0,28-341 2445 0 0,0 0 1 0 0,0 0-1 0 0,0 0 0 0 0,0 0 1 0 0,0 0-1 0 0,0 1 1 0 0,0-1-1 0 0,0 0 1 0 0,0 0-1 0 0,1 0 0 0 0,-1 0 1 0 0,0 0-1 0 0,1 0 1 0 0,-1 0-1 0 0,1 0 1 0 0,-1 0-1 0 0,1 0 0 0 0,-1 0 1 0 0,1 0-1 0 0,1 1 1 0 0,-2-2 3 0 0,1 0-1 0 0,0 0 1 0 0,-1 0 0 0 0,1 0 0 0 0,0 0 0 0 0,-1 0 0 0 0,1 0 0 0 0,0-1-1 0 0,-1 1 1 0 0,1 0 0 0 0,0 0 0 0 0,-1 0 0 0 0,1-1 0 0 0,-1 1 0 0 0,1 0-1 0 0,-1-1 1 0 0,1 1 0 0 0,-1-1 0 0 0,1 1 0 0 0,-1-1 0 0 0,1 1 0 0 0,-1-1 0 0 0,1 0-1 0 0,31-43-3129 0 0,-30 40 2803 0 0,27-48-3735 0 0,-3-1 1 0 0,24-71 0 0 0,-42 102 3402 0 0,16-42-1093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2.90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105 3 772 0 0,'-6'5'5064'0'0,"-16"10"-3098"0"0,7-5-155 0 0,10-6-1468 0 0,-1 1-1 0 0,1 0 1 0 0,1 0-1 0 0,-1 1 1 0 0,1-1 0 0 0,0 1-1 0 0,0 0 1 0 0,0 0 0 0 0,1 0-1 0 0,0 1 1 0 0,0-1-1 0 0,1 1 1 0 0,-1 0 0 0 0,2-1-1 0 0,-1 1 1 0 0,1 0 0 0 0,0 0-1 0 0,0 0 1 0 0,1 11-1 0 0,0-12-323 0 0,0 0-1 0 0,1 0 0 0 0,0 0 1 0 0,0 1-1 0 0,0-1 0 0 0,1-1 1 0 0,0 1-1 0 0,0 0 0 0 0,1 0 1 0 0,-1-1-1 0 0,1 1 1 0 0,0-1-1 0 0,1 0 0 0 0,-1 0 1 0 0,1 0-1 0 0,0-1 0 0 0,0 1 1 0 0,1-1-1 0 0,0 0 0 0 0,-1 0 1 0 0,1 0-1 0 0,0-1 0 0 0,6 4 1 0 0,-5-4-71 0 0,0-1 0 0 0,0 1 0 0 0,0-1 0 0 0,0 0 0 0 0,0 0 0 0 0,1-1 1 0 0,-1 0-1 0 0,0 0 0 0 0,1 0 0 0 0,-1-1 0 0 0,1 0 0 0 0,-1 0 0 0 0,1-1 1 0 0,-1 0-1 0 0,8-1 0 0 0,-10 0-37 0 0,1 1 1 0 0,-1-1-1 0 0,0 0 1 0 0,0 0-1 0 0,-1 0 1 0 0,1-1 0 0 0,0 1-1 0 0,-1-1 1 0 0,1 0-1 0 0,-1 0 1 0 0,0 0-1 0 0,0 0 1 0 0,0-1-1 0 0,0 1 1 0 0,-1-1-1 0 0,1 0 1 0 0,-1 0-1 0 0,0 0 1 0 0,0 0-1 0 0,-1 0 1 0 0,1 0 0 0 0,-1 0-1 0 0,1-5 1 0 0,1-5-279 0 0,-1 0 1 0 0,0-1-1 0 0,-1 1 1 0 0,-1 0-1 0 0,0-1 1 0 0,-1 1-1 0 0,0 0 1 0 0,-7-29 0 0 0,7 40 237 0 0,0-1 1 0 0,1 1 0 0 0,-1 0 0 0 0,-1-1 0 0 0,1 1 0 0 0,-1 0 0 0 0,1-1-1 0 0,-1 1 1 0 0,0 0 0 0 0,0 0 0 0 0,0 0 0 0 0,0 1 0 0 0,-1-1 0 0 0,1 0-1 0 0,-1 1 1 0 0,0 0 0 0 0,1-1 0 0 0,-1 1 0 0 0,0 0 0 0 0,-1 1 0 0 0,1-1-1 0 0,0 0 1 0 0,0 1 0 0 0,-1 0 0 0 0,1 0 0 0 0,0 0 0 0 0,-1 0 0 0 0,0 0-1 0 0,1 1 1 0 0,-1-1 0 0 0,1 1 0 0 0,-1 0 0 0 0,1 0 0 0 0,-1 1-1 0 0,0-1 1 0 0,1 1 0 0 0,-1-1 0 0 0,1 1 0 0 0,-1 0 0 0 0,1 1 0 0 0,-5 1-1 0 0,1 0-574 0 0,0 0-1 0 0,0 0 0 0 0,0 1 0 0 0,0 0 0 0 0,-10 8 0 0 0,10-4-249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3.25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5 480 0 0,'1'-1'167'0'0,"0"1"0"0"0,-1-1 1 0 0,1 1-1 0 0,0-1 0 0 0,-1 1 0 0 0,1 0 0 0 0,0-1 0 0 0,0 1 1 0 0,0 0-1 0 0,0 0 0 0 0,-1-1 0 0 0,1 1 0 0 0,0 0 1 0 0,0 0-1 0 0,0 0 0 0 0,0 0 0 0 0,-1 0 0 0 0,1 0 0 0 0,0 0 1 0 0,0 1-1 0 0,0-1 0 0 0,0 0 0 0 0,-1 0 0 0 0,1 1 1 0 0,0-1-1 0 0,0 0 0 0 0,-1 1 0 0 0,1-1 0 0 0,0 1 0 0 0,0-1 1 0 0,-1 1-1 0 0,1-1 0 0 0,-1 1 0 0 0,2 0 0 0 0,7 34 3051 0 0,-9-31-3099 0 0,5 45 2308 0 0,-2 61 1 0 0,-1-11-1621 0 0,7 58-505 0 0,8 136-4284 0 0,-16-283 3310 0 0,0 0 0 0 0,1-1 0 0 0,-1 1-1 0 0,2-1 1 0 0,0 1 0 0 0,0-1-1 0 0,0 0 1 0 0,1 0 0 0 0,1-1-1 0 0,-1 1 1 0 0,2-1 0 0 0,-1 0 0 0 0,13 15-1 0 0,0-9-805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3.61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522 52 760 0 0,'-4'-4'339'0'0,"0"0"0"0"0,0 0 0 0 0,0 0 0 0 0,0 1 0 0 0,-1 0-1 0 0,0 0 1 0 0,0 0 0 0 0,1 1 0 0 0,-2 0 0 0 0,1-1 0 0 0,0 2 0 0 0,0-1 0 0 0,-1 1 0 0 0,-7-2-1 0 0,-12-1 317 0 0,-46-1-1 0 0,59 5-445 0 0,-12-1-87 0 0,-1 1 0 0 0,1 2 0 0 0,-1 0 1 0 0,1 2-1 0 0,-47 12 0 0 0,61-12-349 0 0,-1 0 0 0 0,1 0 0 0 0,0 1 0 0 0,0 1 1 0 0,1-1-1 0 0,-16 13 0 0 0,20-13-179 0 0,0-1 0 0 0,0 1 0 0 0,1 1 0 0 0,-1-1 0 0 0,1 0 1 0 0,0 1-1 0 0,1 0 0 0 0,-1 0 0 0 0,1 0 0 0 0,1 0 0 0 0,-5 13 0 0 0,1 2-821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4.05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0 580 1292 0 0,'13'-3'2243'0'0,"0"1"-1"0"0,0 0 1 0 0,0 0-1 0 0,16 2 1 0 0,30-5 2961 0 0,-53 4-5183 0 0,0-1 1 0 0,0 1 0 0 0,0-1-1 0 0,-1 0 1 0 0,1-1-1 0 0,-1 1 1 0 0,1-1-1 0 0,5-5 1 0 0,-2 2-126 0 0,-1-1 0 0 0,1-1 1 0 0,-2 1-1 0 0,1-1 0 0 0,-1-1 0 0 0,0 1 0 0 0,-1-1 1 0 0,0-1-1 0 0,0 1 0 0 0,6-16 0 0 0,-8 15-305 0 0,-1 1 0 0 0,0 0 0 0 0,-1-1 0 0 0,0 0-1 0 0,0 1 1 0 0,-1-1 0 0 0,0-11 0 0 0,-1 21 377 0 0,0-1 1 0 0,-1 1-1 0 0,1-1 1 0 0,-1 0-1 0 0,1 1 1 0 0,-1-1-1 0 0,1 1 1 0 0,-1-1-1 0 0,1 1 1 0 0,-1 0-1 0 0,1-1 1 0 0,-1 1-1 0 0,1-1 1 0 0,-1 1-1 0 0,1 0 1 0 0,-1 0-1 0 0,0-1 1 0 0,1 1 0 0 0,-1 0-1 0 0,0 0 1 0 0,1 0-1 0 0,-1 0 1 0 0,0 0-1 0 0,1-1 1 0 0,-1 1-1 0 0,0 1 1 0 0,1-1-1 0 0,-1 0 1 0 0,0 0-1 0 0,1 0 1 0 0,-1 0-1 0 0,0 0 1 0 0,1 0-1 0 0,-1 1 1 0 0,0-1-1 0 0,1 0 1 0 0,-1 1-1 0 0,0 0 1 0 0,-31 10-337 0 0,19-3 347 0 0,-1 1-1 0 0,2 0 0 0 0,-1 1 0 0 0,1 0 0 0 0,1 1 0 0 0,0 0 0 0 0,1 1 0 0 0,0 0 1 0 0,0 1-1 0 0,1 0 0 0 0,1 0 0 0 0,-11 25 0 0 0,14-27 38 0 0,0 0 0 0 0,0 1 0 0 0,1-1-1 0 0,1 1 1 0 0,0 0 0 0 0,1 0 0 0 0,0 0 0 0 0,1 0 0 0 0,0 1-1 0 0,1-1 1 0 0,0 0 0 0 0,1 0 0 0 0,0 1 0 0 0,1-1-1 0 0,1 0 1 0 0,6 21 0 0 0,-6-26-18 0 0,1 1 1 0 0,-1-1-1 0 0,2 0 0 0 0,-1 0 0 0 0,1-1 1 0 0,0 1-1 0 0,0-1 0 0 0,0 0 0 0 0,1-1 1 0 0,0 1-1 0 0,0-1 0 0 0,1 0 0 0 0,-1-1 1 0 0,12 7-1 0 0,-13-9-56 0 0,1 0 1 0 0,0 1 0 0 0,0-2 0 0 0,0 1-1 0 0,0-1 1 0 0,0 0 0 0 0,0 0 0 0 0,1-1-1 0 0,-1 0 1 0 0,0 0 0 0 0,0 0 0 0 0,0-1-1 0 0,1 0 1 0 0,-1 0 0 0 0,0 0 0 0 0,0-1-1 0 0,0 0 1 0 0,-1 0 0 0 0,8-4 0 0 0,4-3-206 0 0,-2-1 0 0 0,1-1 1 0 0,-1-1-1 0 0,-1 0 0 0 0,0 0 1 0 0,0-2-1 0 0,-1 1 1 0 0,-1-2-1 0 0,-1 0 0 0 0,0 0 1 0 0,-1-1-1 0 0,15-31 0 0 0,-24 47 237 0 0,-1-1 1 0 0,1 0-1 0 0,-1 0 0 0 0,1 0 0 0 0,-1 0 0 0 0,1 0 0 0 0,-1 0 0 0 0,0 0 0 0 0,1 0 1 0 0,-1 0-1 0 0,0 0 0 0 0,0 0 0 0 0,0 0 0 0 0,0 0 0 0 0,0 0 0 0 0,0 0 1 0 0,0 0-1 0 0,0 0 0 0 0,0 0 0 0 0,0-1 0 0 0,-15 8-192 0 0,-18 30 321 0 0,23-18 20 0 0,5-11 8 0 0,0 1 0 0 0,1 0 0 0 0,0 0 0 0 0,1 0 0 0 0,-1 0 0 0 0,2 0 0 0 0,-1 1 0 0 0,1 0 0 0 0,0-1 0 0 0,1 1-1 0 0,-1 15 1 0 0,2-20-102 0 0,0-1 0 0 0,0 1 0 0 0,0-1 0 0 0,1 1 0 0 0,-1-1 0 0 0,1 0-1 0 0,0 1 1 0 0,0-1 0 0 0,0 0 0 0 0,0 1 0 0 0,1-1 0 0 0,-1 0 0 0 0,5 5 0 0 0,-5-6-35 0 0,0-1 0 0 0,1 0 0 0 0,-1 0 0 0 0,1 0 1 0 0,-1 0-1 0 0,1-1 0 0 0,0 1 0 0 0,-1 0 1 0 0,1-1-1 0 0,0 1 0 0 0,-1-1 0 0 0,1 1 0 0 0,0-1 1 0 0,0 0-1 0 0,-1 0 0 0 0,1 0 0 0 0,0 0 0 0 0,0 0 1 0 0,0 0-1 0 0,-1 0 0 0 0,1 0 0 0 0,0-1 1 0 0,0 1-1 0 0,-1-1 0 0 0,1 0 0 0 0,0 1 0 0 0,-1-1 1 0 0,1 0-1 0 0,1-1 0 0 0,6-3-65 0 0,0-1 0 0 0,0 0-1 0 0,0 0 1 0 0,-1-1 0 0 0,0 0 0 0 0,-1-1-1 0 0,0 0 1 0 0,0 0 0 0 0,7-10-1 0 0,7-13-88 0 0,20-39 0 0 0,-19 29 138 0 0,-3-1 0 0 0,-1 0 0 0 0,-2-2 0 0 0,-2 0 0 0 0,-1 0 0 0 0,-3-1 0 0 0,-2-1 0 0 0,-2 1 0 0 0,1-66 0 0 0,-3 60 43 0 0,-2 41 72 0 0,0 0 0 0 0,-1 0 1 0 0,-1 0-1 0 0,0 0 1 0 0,0 0-1 0 0,-1 0 0 0 0,0 0 1 0 0,-5-19-1 0 0,6 29-63 0 0,0 0 1 0 0,-1-1-1 0 0,1 1 0 0 0,0 0 0 0 0,-1-1 0 0 0,1 1 1 0 0,0 0-1 0 0,-1 0 0 0 0,1-1 0 0 0,-1 1 0 0 0,1 0 1 0 0,-1 0-1 0 0,1 0 0 0 0,0-1 0 0 0,-1 1 1 0 0,1 0-1 0 0,-1 0 0 0 0,1 0 0 0 0,-1 0 0 0 0,1 0 1 0 0,-1 0-1 0 0,1 0 0 0 0,-1 0 0 0 0,1 0 0 0 0,0 0 1 0 0,-1 0-1 0 0,1 0 0 0 0,-1 0 0 0 0,1 1 1 0 0,-1-1-1 0 0,1 0 0 0 0,-1 0 0 0 0,1 0 0 0 0,0 1 1 0 0,-1-1-1 0 0,1 0 0 0 0,0 0 0 0 0,-1 1 1 0 0,1-1-1 0 0,0 0 0 0 0,-1 1 0 0 0,1-1 0 0 0,0 0 1 0 0,-1 1-1 0 0,1-1 0 0 0,0 1 0 0 0,0-1 0 0 0,0 0 1 0 0,-1 1-1 0 0,1 0 0 0 0,-18 23 911 0 0,12-11-681 0 0,0 0-1 0 0,1 0 1 0 0,1 1 0 0 0,0 0-1 0 0,0-1 1 0 0,2 1-1 0 0,-1 1 1 0 0,1 24-1 0 0,1 8-415 0 0,8 62 0 0 0,-1-61-1443 0 0,2-1 1 0 0,2 0-1 0 0,3 0 0 0 0,1-1 1 0 0,33 72-1 0 0,-19-66-149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1.17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126 30 96 0 0,'-6'-8'13471'0'0,"14"9"-12141"0"0,-5 0-1281 0 0,1 0 1 0 0,-1 1 0 0 0,0 0-1 0 0,0 0 1 0 0,0 0 0 0 0,0 0-1 0 0,-1 0 1 0 0,1 1-1 0 0,-1-1 1 0 0,1 1 0 0 0,-1-1-1 0 0,0 1 1 0 0,0 0 0 0 0,0 0-1 0 0,0 0 1 0 0,0 0 0 0 0,-1 0-1 0 0,0 1 1 0 0,2 3 0 0 0,-1-3-56 0 0,-1 1 0 0 0,1-1 1 0 0,-1 1-1 0 0,0 0 0 0 0,0-1 1 0 0,-1 1-1 0 0,1 0 0 0 0,-1 0 1 0 0,0-1-1 0 0,0 1 0 0 0,-1 0 1 0 0,1 0-1 0 0,-1-1 0 0 0,-3 9 1 0 0,1-5 8 0 0,0-1-45 0 0,0 0-1 0 0,0-1 1 0 0,0 1-1 0 0,-1-1 1 0 0,0 0-1 0 0,-9 10 0 0 0,12-15 29 0 0,-1 1 1 0 0,1-1-1 0 0,-1 0 0 0 0,1 0 0 0 0,-1 0 0 0 0,0 0 0 0 0,0-1 0 0 0,1 1 0 0 0,-1 0 0 0 0,0-1 0 0 0,0 1 0 0 0,0-1 1 0 0,0 0-1 0 0,1 1 0 0 0,-1-1 0 0 0,0 0 0 0 0,0 0 0 0 0,0 0 0 0 0,0-1 0 0 0,0 1 0 0 0,0 0 0 0 0,0-1 0 0 0,1 1 1 0 0,-1-1-1 0 0,0 1 0 0 0,0-1 0 0 0,1 0 0 0 0,-1 0 0 0 0,0 0 0 0 0,1 0 0 0 0,-1 0 0 0 0,-2-2 0 0 0,-1-2 6 0 0,0 1 0 0 0,0 0 0 0 0,0-1 0 0 0,0 0-1 0 0,1 0 1 0 0,0-1 0 0 0,0 1 0 0 0,0-1 0 0 0,1 0-1 0 0,0 0 1 0 0,0 0 0 0 0,1 0 0 0 0,-1 0 0 0 0,-1-10-1 0 0,3 13 10 0 0,0 0 0 0 0,1 0 0 0 0,-1 0 0 0 0,1-1-1 0 0,0 1 1 0 0,0 0 0 0 0,0 0 0 0 0,0 0-1 0 0,0-1 1 0 0,1 1 0 0 0,-1 0 0 0 0,1 0-1 0 0,0 0 1 0 0,0 0 0 0 0,0 0 0 0 0,1 0-1 0 0,-1 0 1 0 0,1 0 0 0 0,-1 0 0 0 0,1 1-1 0 0,0-1 1 0 0,0 1 0 0 0,0-1 0 0 0,0 1-1 0 0,1 0 1 0 0,-1 0 0 0 0,1 0 0 0 0,-1 0-1 0 0,1 0 1 0 0,0 0 0 0 0,4-1 0 0 0,-3 1-7 0 0,1 2 1 0 0,-1-1-1 0 0,0 0 1 0 0,0 1-1 0 0,1 0 1 0 0,-1 0-1 0 0,0 0 1 0 0,1 0-1 0 0,-1 1 1 0 0,0 0-1 0 0,0 0 1 0 0,0 0 0 0 0,0 0-1 0 0,1 1 1 0 0,-2-1-1 0 0,1 1 1 0 0,0 0-1 0 0,0 0 1 0 0,6 5-1 0 0,-5-4 2 0 0,0 1-1 0 0,1 0 1 0 0,-1 0-1 0 0,0 0 0 0 0,-1 1 1 0 0,1-1-1 0 0,-1 1 1 0 0,0 0-1 0 0,0 1 1 0 0,-1-1-1 0 0,1 1 1 0 0,2 7-1 0 0,-5-12-1 0 0,-1-1 0 0 0,0 1 0 0 0,1 0-1 0 0,-1 0 1 0 0,0 0 0 0 0,0 0 0 0 0,0 0 0 0 0,0 0 0 0 0,0 0-1 0 0,0 0 1 0 0,0 0 0 0 0,0 0 0 0 0,0 0 0 0 0,0 0 0 0 0,0 0 0 0 0,-1 0-1 0 0,1 0 1 0 0,0 0 0 0 0,-1 0 0 0 0,1 0 0 0 0,-1 0 0 0 0,1-1-1 0 0,-1 1 1 0 0,1 0 0 0 0,-1 0 0 0 0,0 0 0 0 0,1-1 0 0 0,-1 1-1 0 0,0 0 1 0 0,0-1 0 0 0,1 1 0 0 0,-1-1 0 0 0,0 1 0 0 0,0-1 0 0 0,0 1-1 0 0,0-1 1 0 0,0 1 0 0 0,0-1 0 0 0,0 0 0 0 0,0 0 0 0 0,1 1-1 0 0,-1-1 1 0 0,0 0 0 0 0,0 0 0 0 0,0 0 0 0 0,0 0 0 0 0,0 0-1 0 0,0 0 1 0 0,0 0 0 0 0,0-1 0 0 0,0 1 0 0 0,-2-1 0 0 0,-4 1-22 0 0,1-1 1 0 0,-1 0-1 0 0,1-1 1 0 0,-1 1-1 0 0,1-1 1 0 0,-10-5-1 0 0,8 2 15 0 0,0-1-1 0 0,0-1 1 0 0,0 0-1 0 0,1 0 1 0 0,0 0-1 0 0,0-1 1 0 0,1 0 0 0 0,-6-9-1 0 0,-11-12-2 0 0,22 27 15 0 0,0 1 0 0 0,0 0-1 0 0,0 0 1 0 0,0-1 0 0 0,1 1 0 0 0,-1 0 0 0 0,0-1 0 0 0,1 1 0 0 0,-1-1-1 0 0,1 1 1 0 0,-1-1 0 0 0,1 1 0 0 0,0-1 0 0 0,0 0 0 0 0,-1 1-1 0 0,1-1 1 0 0,0 1 0 0 0,0-1 0 0 0,1 1 0 0 0,-1-1 0 0 0,0 0-1 0 0,1-1 1 0 0,0 2-1 0 0,-1 1 0 0 0,1 0 0 0 0,-1 0 0 0 0,1 0 0 0 0,0 0-1 0 0,-1 0 1 0 0,1 0 0 0 0,-1 0 0 0 0,1 1 0 0 0,0-1 0 0 0,-1 0 0 0 0,1 0 0 0 0,-1 0-1 0 0,1 1 1 0 0,-1-1 0 0 0,1 0 0 0 0,-1 0 0 0 0,1 1 0 0 0,-1-1 0 0 0,1 0-1 0 0,-1 1 1 0 0,1-1 0 0 0,-1 1 0 0 0,0-1 0 0 0,1 0 0 0 0,-1 1 0 0 0,0-1-1 0 0,1 1 1 0 0,-1-1 0 0 0,0 1 0 0 0,1 0 0 0 0,-1 0 0 0 0,17 26-16 0 0,-12-18 6 0 0,-3-5 1 0 0,0-1-1 0 0,0 0 1 0 0,0 0 0 0 0,0 1 0 0 0,-1-1 0 0 0,1 1 0 0 0,-1 0 0 0 0,0-1 0 0 0,0 1-1 0 0,-1 0 1 0 0,1 0 0 0 0,-1-1 0 0 0,0 1 0 0 0,0 5 0 0 0,0-9 5 0 0,0 0 1 0 0,0 1-1 0 0,0-1 0 0 0,0 0 0 0 0,0 1 1 0 0,0-1-1 0 0,0 0 0 0 0,0 0 1 0 0,0 0-1 0 0,0 1 0 0 0,0-1 0 0 0,0 0 1 0 0,-1 0-1 0 0,1 1 0 0 0,0-1 1 0 0,0 0-1 0 0,0 0 0 0 0,0 0 1 0 0,0 1-1 0 0,-1-1 0 0 0,1 0 0 0 0,0 0 1 0 0,0 0-1 0 0,0 0 0 0 0,-1 1 1 0 0,1-1-1 0 0,0 0 0 0 0,0 0 1 0 0,0 0-1 0 0,-1 0 0 0 0,1 0 0 0 0,0 0 1 0 0,0 0-1 0 0,-1 0 0 0 0,1 0 1 0 0,0 0-1 0 0,0 0 0 0 0,-1 0 1 0 0,1 0-1 0 0,-1 0 0 0 0,-14-4-164 0 0,-10-11 11 0 0,21 10 158 0 0,0 1 1 0 0,1-1-1 0 0,-1 0 0 0 0,1 0 0 0 0,0-1 0 0 0,0 1 0 0 0,1-1 1 0 0,-1 1-1 0 0,1-1 0 0 0,1 0 0 0 0,-1 0 0 0 0,-1-10 1 0 0,4 15 2 0 0,-1 0 0 0 0,1 1 1 0 0,-1-1-1 0 0,1 1 1 0 0,0-1-1 0 0,-1 0 0 0 0,1 1 1 0 0,0-1-1 0 0,-1 1 1 0 0,1-1-1 0 0,0 1 0 0 0,0 0 1 0 0,-1-1-1 0 0,1 1 1 0 0,0 0-1 0 0,0 0 0 0 0,0-1 1 0 0,0 1-1 0 0,-1 0 1 0 0,1 0-1 0 0,0 0 0 0 0,0 0 1 0 0,0 0-1 0 0,0 0 1 0 0,0 0-1 0 0,-1 0 0 0 0,1 0 1 0 0,0 1-1 0 0,0-1 1 0 0,0 0-1 0 0,0 1 0 0 0,-1-1 1 0 0,1 0-1 0 0,0 1 1 0 0,0-1-1 0 0,-1 1 0 0 0,2 0 1 0 0,-2 0-187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1.62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935 18 216 0 0,'6'-3'853'0'0,"0"0"1"0"0,0 1-1 0 0,0 0 1 0 0,0 0-1 0 0,0 0 0 0 0,0 1 1 0 0,12-1-1 0 0,-17 2-687 0 0,0 0 0 0 0,0 0 0 0 0,0 0 0 0 0,0 0 0 0 0,0 1 0 0 0,0-1 0 0 0,0 0 0 0 0,0 1 0 0 0,0-1 0 0 0,0 0-1 0 0,0 1 1 0 0,0-1 0 0 0,-1 1 0 0 0,1 0 0 0 0,0-1 0 0 0,0 1 0 0 0,-1 0 0 0 0,1-1 0 0 0,0 1 0 0 0,0 0 0 0 0,0 1 0 0 0,0 0-87 0 0,-1 0 0 0 0,1 0 1 0 0,0 0-1 0 0,-1 0 1 0 0,1 0-1 0 0,-1 1 0 0 0,0-1 1 0 0,1 0-1 0 0,-1 0 1 0 0,0 0-1 0 0,-1 1 0 0 0,1-1 1 0 0,-1 3-1 0 0,-7 27 146 0 0,-2 0 0 0 0,-1-1 0 0 0,-1-1 0 0 0,-2 0-1 0 0,-23 37 1 0 0,21-37-108 0 0,-94 167 151 0 0,-10-5-1 0 0,-7-5 1 0 0,-240 270-1 0 0,328-412-426 0 0,16-17 207 0 0,-37 34 0 0 0,52-55-905 0 0,-1 0 0 0 0,0 0 0 0 0,0-1 0 0 0,-20 10 1 0 0,38-36-5723 0 0,-6 11 4789 0 0,2 3 621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2.25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132 12 48 0 0,'-6'4'4760'0'0,"11"9"-503"0"0,-3-8-4351 0 0,2 6 210 0 0,0 0 0 0 0,-1 1 0 0 0,-1-1 0 0 0,0 1 0 0 0,0 0 0 0 0,-1-1 0 0 0,-1 17 0 0 0,0-23-127 0 0,0 0-1 0 0,-1 0 1 0 0,0-1-1 0 0,0 1 0 0 0,0-1 1 0 0,0 1-1 0 0,-1-1 0 0 0,0 1 1 0 0,-4 7-1 0 0,5-10 8 0 0,0 0-1 0 0,-1-1 1 0 0,1 1-1 0 0,-1 0 1 0 0,0-1 0 0 0,1 0-1 0 0,-1 1 1 0 0,0-1-1 0 0,0 0 1 0 0,0 0 0 0 0,0 0-1 0 0,0 0 1 0 0,0 0-1 0 0,0 0 1 0 0,0 0 0 0 0,0-1-1 0 0,0 1 1 0 0,0-1-1 0 0,0 1 1 0 0,-1-1 0 0 0,-3 0-1 0 0,3-1-2 0 0,-1 1 0 0 0,1-1-1 0 0,-1 0 1 0 0,1 0 0 0 0,-1-1 0 0 0,1 1-1 0 0,0-1 1 0 0,-1 1 0 0 0,1-1 0 0 0,0 0-1 0 0,0 0 1 0 0,0-1 0 0 0,1 1-1 0 0,-1-1 1 0 0,0 1 0 0 0,1-1 0 0 0,0 0-1 0 0,0 0 1 0 0,0 0 0 0 0,0 0 0 0 0,0 0-1 0 0,0 0 1 0 0,-1-5 0 0 0,-1 0 12 0 0,0-1 0 0 0,1 0 0 0 0,0 0 0 0 0,1 0 0 0 0,0 0 1 0 0,0 0-1 0 0,-1-16 0 0 0,3 20 37 0 0,0 1 1 0 0,0 0-1 0 0,1 0 1 0 0,0 0-1 0 0,-1 0 0 0 0,1 0 1 0 0,1 0-1 0 0,-1 0 1 0 0,0 0-1 0 0,1 0 1 0 0,0 0-1 0 0,0 1 0 0 0,0-1 1 0 0,0 1-1 0 0,4-5 1 0 0,-5 7-4 0 0,0 0 1 0 0,0 0-1 0 0,0 1 1 0 0,0-1-1 0 0,1 0 1 0 0,-1 0-1 0 0,0 1 1 0 0,0-1-1 0 0,1 1 1 0 0,-1-1 0 0 0,0 1-1 0 0,0 0 1 0 0,1-1-1 0 0,-1 1 1 0 0,1 0-1 0 0,-1 0 1 0 0,0 0-1 0 0,1 0 1 0 0,1 0-1 0 0,0 1 1 0 0,-1 0 0 0 0,1 0 0 0 0,0 0 0 0 0,-1 0 0 0 0,1 0-1 0 0,-1 1 1 0 0,1-1 0 0 0,-1 1 0 0 0,0-1 0 0 0,0 1 0 0 0,0 0 0 0 0,4 4-1 0 0,-2-2-34 0 0,-1-1-1 0 0,1 1 0 0 0,-1 0 0 0 0,0 0 1 0 0,0 0-1 0 0,-1 1 0 0 0,1-1 1 0 0,-1 1-1 0 0,0-1 0 0 0,0 1 0 0 0,0 0 1 0 0,-1 0-1 0 0,0 0 0 0 0,0 0 0 0 0,0 0 1 0 0,-1 0-1 0 0,1 0 0 0 0,-1 0 1 0 0,0 0-1 0 0,-1 0 0 0 0,1 0 0 0 0,-1 0 1 0 0,0 0-1 0 0,0 0 0 0 0,0 0 0 0 0,-1 0 1 0 0,0-1-1 0 0,0 1 0 0 0,0 0 1 0 0,-1-1-1 0 0,1 0 0 0 0,-1 1 0 0 0,0-1 1 0 0,0 0-1 0 0,-1-1 0 0 0,-4 5 0 0 0,-8 5-25 0 0,10-9 57 0 0,4-4 42 0 0,3-2-47 0 0,0 1 0 0 0,0 0-1 0 0,0 0 1 0 0,0 0 0 0 0,0-1-1 0 0,0 1 1 0 0,0 0 0 0 0,0 0 0 0 0,1 1-1 0 0,-1-1 1 0 0,0 0 0 0 0,1 0 0 0 0,-1 1-1 0 0,0-1 1 0 0,1 0 0 0 0,-1 1 0 0 0,1-1-1 0 0,-1 1 1 0 0,1 0 0 0 0,-1 0 0 0 0,1-1-1 0 0,1 1 1 0 0,25-2 263 0 0,-16 3-99 0 0,-12-1-194 0 0,0 0 1 0 0,1 0-1 0 0,-1 0 1 0 0,0 0 0 0 0,0 0-1 0 0,0 0 1 0 0,0 0 0 0 0,0 0-1 0 0,0 0 1 0 0,1 0-1 0 0,-1 0 1 0 0,0 0 0 0 0,0 0-1 0 0,0 0 1 0 0,0 0-1 0 0,0 1 1 0 0,0-1 0 0 0,1 0-1 0 0,-1 0 1 0 0,0 0 0 0 0,0 0-1 0 0,0 0 1 0 0,0 0-1 0 0,0 0 1 0 0,0 0 0 0 0,0 0-1 0 0,0 0 1 0 0,0 1 0 0 0,0-1-1 0 0,0 0 1 0 0,1 0-1 0 0,-1 0 1 0 0,0 0 0 0 0,0 0-1 0 0,0 0 1 0 0,0 1 0 0 0,0-1-1 0 0,0 0 1 0 0,0 0-1 0 0,0 0 1 0 0,0 0 0 0 0,0 0-1 0 0,0 0 1 0 0,0 1 0 0 0,0-1-1 0 0,0 0 1 0 0,0 0-1 0 0,0 0 1 0 0,0 0 0 0 0,-1 0-1 0 0,1 0 1 0 0,0 0 0 0 0,0 1-1 0 0,0-1 1 0 0,0 0-1 0 0,0 0 1 0 0,0 0 0 0 0,0 0-1 0 0,0 0 1 0 0,0 0 0 0 0,0 0-1 0 0,0 0 1 0 0,-1 0-1 0 0,1 1 1 0 0,0-1 0 0 0,0 0-1 0 0,-15 4-24 0 0,11-4-16 0 0,0 0 0 0 0,0 1 0 0 0,0-1 1 0 0,0-1-1 0 0,0 1 0 0 0,1 0 0 0 0,-1-1 0 0 0,-5-1 0 0 0,5 0-234 0 0,0 0-1 0 0,0 0 0 0 0,0 0 0 0 0,1 0 0 0 0,-1-1 0 0 0,1 1 0 0 0,-1-1 0 0 0,1 0 0 0 0,0 0 1 0 0,0-1-1 0 0,0 1 0 0 0,1 0 0 0 0,-5-7 0 0 0,7 8 31 0 0,-1 0 1 0 0,0 0-1 0 0,1 0 0 0 0,-1 0 1 0 0,1-1-1 0 0,-1 1 1 0 0,1 0-1 0 0,0 0 0 0 0,0-1 1 0 0,0 1-1 0 0,0 0 0 0 0,1 0 1 0 0,-1 0-1 0 0,1-1 0 0 0,-1 1 1 0 0,1 0-1 0 0,0 0 1 0 0,0 0-1 0 0,-1 0 0 0 0,1 0 1 0 0,1 0-1 0 0,-1 0 0 0 0,0 0 1 0 0,0 1-1 0 0,1-1 0 0 0,-1 0 1 0 0,1 1-1 0 0,2-3 1 0 0,13-12-1190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2.8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 22 296 0 0,'-13'-22'3500'0'0,"17"33"1736"0"0,13 21-559 0 0,-6-13-4797 0 0,467 619 3118 0 0,-153-210-3117 0 0,-273-358 92 0 0,1-2-111 0 0,-3 2 0 0 0,64 122 0 0 0,-106-175-151 0 0,-4-11-296 0 0,-1 0-1 0 0,0 0 0 0 0,0 0 0 0 0,-1 1 1 0 0,0-1-1 0 0,0 1 0 0 0,2 13 0 0 0,-4-19 295 0 0,1-1-1 0 0,-1 1 1 0 0,0-1 0 0 0,0 1-1 0 0,1-1 1 0 0,-1 1-1 0 0,1-1 1 0 0,-1 1-1 0 0,0-1 1 0 0,1 1-1 0 0,-1-1 1 0 0,1 1-1 0 0,-1-1 1 0 0,1 0-1 0 0,-1 1 1 0 0,1-1 0 0 0,-1 0-1 0 0,1 0 1 0 0,-1 1-1 0 0,1-1 1 0 0,0 0-1 0 0,-1 0 1 0 0,1 0-1 0 0,-1 0 1 0 0,1 0-1 0 0,0 0 1 0 0,-1 0 0 0 0,1 0-1 0 0,0 0 1 0 0,8 2-545 0 0,-3 1-37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3.51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168 26 180 0 0,'0'-6'632'0'0,"1"-9"1976"0"0,-1 15-2527 0 0,0 0 0 0 0,0-1 0 0 0,0 1 0 0 0,0 0 0 0 0,0 0 0 0 0,0-1 0 0 0,1 1 0 0 0,-1 0 0 0 0,0 0 0 0 0,0 0 0 0 0,0-1 0 0 0,1 1 0 0 0,-1 0 0 0 0,0 0 0 0 0,0 0 0 0 0,0-1 0 0 0,1 1 0 0 0,-1 0 0 0 0,0 0 0 0 0,0 0 0 0 0,1 0 0 0 0,-1 0 0 0 0,0 0 0 0 0,0 0 0 0 0,1 0 0 0 0,-1-1 0 0 0,0 1 0 0 0,1 0 0 0 0,-1 0 0 0 0,0 0 0 0 0,0 0 0 0 0,1 0 0 0 0,-1 1 0 0 0,0-1 0 0 0,0 0 0 0 0,1 0 0 0 0,-1 0 0 0 0,0 0 0 0 0,1 0 0 0 0,-1 0 0 0 0,0 0 0 0 0,0 0 0 0 0,1 1 0 0 0,-1-1 0 0 0,2 2 21 0 0,-1 0 0 0 0,1-1-1 0 0,-1 1 1 0 0,1 0 0 0 0,-1 0-1 0 0,0 1 1 0 0,0-1 0 0 0,0 0-1 0 0,0 0 1 0 0,0 0 0 0 0,-1 1-1 0 0,1-1 1 0 0,-1 0 0 0 0,1 1-1 0 0,-1-1 1 0 0,0 1 0 0 0,0-1 0 0 0,-1 5-1 0 0,-2 46-217 0 0,3-49 111 0 0,-1 0-1 0 0,0-1 0 0 0,0 1 0 0 0,0 0 0 0 0,0-1 0 0 0,-1 1 1 0 0,0-1-1 0 0,1 0 0 0 0,-1 1 0 0 0,0-1 0 0 0,-1 0 0 0 0,1 0 0 0 0,0 0 1 0 0,-1 0-1 0 0,0-1 0 0 0,0 1 0 0 0,0-1 0 0 0,0 1 0 0 0,0-1 0 0 0,0 0 1 0 0,0 0-1 0 0,-1 0 0 0 0,1-1 0 0 0,-1 1 0 0 0,1-1 0 0 0,-1 0 0 0 0,0 0 1 0 0,1 0-1 0 0,-1-1 0 0 0,0 1 0 0 0,0-1 0 0 0,1 0 0 0 0,-1 0 1 0 0,0 0-1 0 0,0 0 0 0 0,0-1 0 0 0,1 0 0 0 0,-1 1 0 0 0,0-1 0 0 0,1-1 1 0 0,-1 1-1 0 0,0 0 0 0 0,1-1 0 0 0,0 0 0 0 0,-1 0 0 0 0,1 0 0 0 0,0 0 1 0 0,0 0-1 0 0,0-1 0 0 0,0 1 0 0 0,1-1 0 0 0,-1 0 0 0 0,1 0 1 0 0,-1 0-1 0 0,1 0 0 0 0,0 0 0 0 0,-3-7 0 0 0,2 4 15 0 0,1-1 0 0 0,0 1 0 0 0,0-1 0 0 0,0 1 1 0 0,1-1-1 0 0,0 0 0 0 0,-1-9 0 0 0,2 15 3 0 0,0 0-1 0 0,0 0 1 0 0,1 0 0 0 0,-1 1 0 0 0,0-1 0 0 0,0 0 0 0 0,0 0-1 0 0,1 0 1 0 0,-1 0 0 0 0,0 0 0 0 0,1 0 0 0 0,-1 0 0 0 0,1 0-1 0 0,-1 0 1 0 0,1 1 0 0 0,-1-1 0 0 0,1 0 0 0 0,0 0 0 0 0,-1 1-1 0 0,1-1 1 0 0,0 0 0 0 0,1 0 0 0 0,0 0 20 0 0,-1 1 1 0 0,1-1-1 0 0,0 1 1 0 0,0 0-1 0 0,0 0 1 0 0,-1 0-1 0 0,1 0 1 0 0,0 0-1 0 0,0 0 1 0 0,0 1-1 0 0,-1-1 1 0 0,1 1-1 0 0,0-1 1 0 0,0 1-1 0 0,-1-1 1 0 0,1 1-1 0 0,2 1 1 0 0,1 1-20 0 0,-1 0 0 0 0,1 0 0 0 0,-1 1 0 0 0,0-1 0 0 0,0 1 0 0 0,0 0 0 0 0,0 0 0 0 0,-1 0 1 0 0,0 0-1 0 0,0 1 0 0 0,0-1 0 0 0,0 1 0 0 0,-1 0 0 0 0,1 0 0 0 0,-1 0 0 0 0,2 9 1 0 0,-2-10-26 0 0,-1-1 1 0 0,0 1-1 0 0,0 0 1 0 0,-1 0-1 0 0,1 0 1 0 0,-1-1-1 0 0,0 1 1 0 0,0 0-1 0 0,0 0 1 0 0,0 0 0 0 0,-1 0-1 0 0,1 0 1 0 0,-1 0-1 0 0,0-1 1 0 0,0 1-1 0 0,-1 0 1 0 0,1-1-1 0 0,-1 1 1 0 0,0-1-1 0 0,0 1 1 0 0,0-1-1 0 0,0 0 1 0 0,-4 4 0 0 0,5-5-3 0 0,0-1 0 0 0,-1 0 0 0 0,1 1 0 0 0,-1-1 0 0 0,1 0 1 0 0,-1 0-1 0 0,1 0 0 0 0,-1 0 0 0 0,0 0 0 0 0,1 0 1 0 0,-1-1-1 0 0,0 1 0 0 0,0-1 0 0 0,1 1 0 0 0,-1-1 0 0 0,0 1 1 0 0,0-1-1 0 0,0 0 0 0 0,0 0 0 0 0,0 0 0 0 0,0 0 1 0 0,1 0-1 0 0,-1-1 0 0 0,0 1 0 0 0,0 0 0 0 0,0-1 0 0 0,0 1 1 0 0,1-1-1 0 0,-1 0 0 0 0,0 0 0 0 0,1 0 0 0 0,-1 1 1 0 0,0-1-1 0 0,1-1 0 0 0,-1 1 0 0 0,1 0 0 0 0,0 0 1 0 0,-1-1-1 0 0,1 1 0 0 0,0 0 0 0 0,-2-4 0 0 0,-1 0 13 0 0,1 0 0 0 0,0 0 0 0 0,0 0-1 0 0,1 0 1 0 0,-1-1 0 0 0,1 1 0 0 0,1-1 0 0 0,-1 0-1 0 0,1 0 1 0 0,0 1 0 0 0,-1-10 0 0 0,2 9 7 0 0,1 0 1 0 0,-1 1 0 0 0,1-1-1 0 0,0 0 1 0 0,0 0-1 0 0,1 1 1 0 0,0-1 0 0 0,0 1-1 0 0,5-10 1 0 0,-6 13 1 0 0,0 1 0 0 0,-1 0 0 0 0,1 0 0 0 0,0 0 0 0 0,0-1 0 0 0,0 1 0 0 0,0 0 0 0 0,0 0 0 0 0,1 0 0 0 0,-1 0 0 0 0,0 1 0 0 0,0-1 0 0 0,1 0 0 0 0,-1 0 0 0 0,0 1 0 0 0,1-1 0 0 0,-1 1 0 0 0,1-1 0 0 0,-1 1 0 0 0,1 0-1 0 0,-1 0 1 0 0,0-1 0 0 0,1 1 0 0 0,-1 0 0 0 0,1 0 0 0 0,-1 0 0 0 0,1 1 0 0 0,-1-1 0 0 0,1 0 0 0 0,-1 0 0 0 0,1 1 0 0 0,-1-1 0 0 0,1 1 0 0 0,-1-1 0 0 0,0 1 0 0 0,1 0 0 0 0,-1 0 0 0 0,0-1 0 0 0,0 1 0 0 0,0 0 0 0 0,1 0 0 0 0,0 2 0 0 0,0-1-6 0 0,0 1-1 0 0,0 0 0 0 0,0 0 1 0 0,0 0-1 0 0,-1 0 1 0 0,0 0-1 0 0,1 0 0 0 0,-1 0 1 0 0,0 0-1 0 0,1 6 1 0 0,-2-8-11 0 0,1 0 0 0 0,-1 0 0 0 0,1 1 0 0 0,-1-1 0 0 0,0 0 0 0 0,0 0 1 0 0,0 0-1 0 0,0 0 0 0 0,1 1 0 0 0,-1-1 0 0 0,-1 0 0 0 0,1 0 1 0 0,0 0-1 0 0,0 1 0 0 0,0-1 0 0 0,-1 0 0 0 0,1 0 0 0 0,0 0 1 0 0,-1 0-1 0 0,1 0 0 0 0,-1 0 0 0 0,0 0 0 0 0,1 0 0 0 0,-1 0 1 0 0,0 0-1 0 0,1 0 0 0 0,-1 0 0 0 0,0 0 0 0 0,0 0 0 0 0,0-1 1 0 0,0 1-1 0 0,0 0 0 0 0,0-1 0 0 0,-1 1 0 0 0,1-1 4 0 0,0 0 1 0 0,-1 0-1 0 0,1-1 0 0 0,0 1 1 0 0,0-1-1 0 0,-1 1 0 0 0,1-1 1 0 0,0 1-1 0 0,0-1 0 0 0,0 0 1 0 0,0 1-1 0 0,0-1 0 0 0,0 0 1 0 0,0 0-1 0 0,0 0 0 0 0,0 0 1 0 0,0 0-1 0 0,1 0 0 0 0,-1 0 0 0 0,0 0 1 0 0,1 0-1 0 0,-1-1 0 0 0,1 1 1 0 0,-1 0-1 0 0,1 0 0 0 0,-1 0 1 0 0,1-1-1 0 0,0 1 0 0 0,0 0 1 0 0,0 0-1 0 0,-1-1 0 0 0,1 1 1 0 0,0 0-1 0 0,1-1 0 0 0,-1-1 1 0 0,0 1 16 0 0,-1-1 1 0 0,1 1-1 0 0,0 0 1 0 0,0 0-1 0 0,0-1 1 0 0,0 1 0 0 0,0 0-1 0 0,0 0 1 0 0,1-1-1 0 0,-1 1 1 0 0,1 0-1 0 0,0 0 1 0 0,0 0 0 0 0,-1 0-1 0 0,1 0 1 0 0,0 0-1 0 0,1 0 1 0 0,-1 0-1 0 0,0 0 1 0 0,3-3-1 0 0,16 3-1387 0 0,-19 2 1261 0 0,-1 0 0 0 0,0 1 1 0 0,0-1-1 0 0,1 0 1 0 0,-1 1-1 0 0,0-1 1 0 0,0 0-1 0 0,1 1 0 0 0,-1-1 1 0 0,0 1-1 0 0,0-1 1 0 0,0 1-1 0 0,0-1 0 0 0,0 0 1 0 0,0 1-1 0 0,1-1 1 0 0,-1 1-1 0 0,0-1 1 0 0,0 1-1 0 0,0-1 0 0 0,-1 0 1 0 0,1 1-1 0 0,0-1 1 0 0,0 1-1 0 0,0-1 0 0 0,0 1 1 0 0,0-1-1 0 0,0 0 1 0 0,-1 1-1 0 0,1-1 0 0 0,0 1 1 0 0,0-1-1 0 0,-1 0 1 0 0,1 1-1 0 0,0-1 1 0 0,0 0-1 0 0,-1 1 0 0 0,1-1 1 0 0,0 0-1 0 0,-1 1 1 0 0,1-1-1 0 0,-1 0 0 0 0,1 0 1 0 0,-1 1-1 0 0,-10 11-1374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4.18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1248 2 676 0 0,'1'-1'101'0'0,"-1"1"1"0"0,1 0-1 0 0,0 0 0 0 0,-1 0 1 0 0,1 0-1 0 0,0 0 0 0 0,-1 0 1 0 0,1 0-1 0 0,0 0 0 0 0,-1 0 1 0 0,1 0-1 0 0,-1 0 0 0 0,1 1 1 0 0,0-1-1 0 0,-1 0 0 0 0,1 0 1 0 0,-1 1-1 0 0,1-1 0 0 0,0 0 1 0 0,-1 1-1 0 0,1-1 0 0 0,-1 0 1 0 0,1 1-1 0 0,-1-1 0 0 0,1 1 1 0 0,-1-1-1 0 0,0 1 0 0 0,1-1 1 0 0,-1 1-1 0 0,0-1 0 0 0,1 1 1 0 0,-1-1-1 0 0,0 1 0 0 0,1 0 1 0 0,-1 0-1 0 0,0 1 37 0 0,-1 0-1 0 0,1 0 1 0 0,-1 0 0 0 0,1 0-1 0 0,-1 0 1 0 0,0 0 0 0 0,0 0-1 0 0,1 0 1 0 0,-1-1-1 0 0,-1 1 1 0 0,-1 3 0 0 0,-52 54 1397 0 0,46-51-875 0 0,-205 201 4689 0 0,-170 172-2744 0 0,24 24-2315 0 0,150-141-600 0 0,203-254 387 0 0,-9 12-2413 0 0,34-30-2852 0 0,54-53-1257 0 0,-43 34 4856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18.4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 56 428 0 0,'-12'-48'6401'0'0,"13"48"-6216"0"0,-1-1-1 0 0,1 1 1 0 0,-1-1 0 0 0,1 0 0 0 0,-1 1 0 0 0,1-1 0 0 0,-1 1 0 0 0,1-1 0 0 0,0 1 0 0 0,-1 0-1 0 0,1-1 1 0 0,-1 1 0 0 0,1 0 0 0 0,0-1 0 0 0,0 1 0 0 0,-1 0 0 0 0,1 0 0 0 0,0-1 0 0 0,-1 1 0 0 0,1 0-1 0 0,0 0 1 0 0,0 0 0 0 0,-1 0 0 0 0,1 0 0 0 0,0 0 0 0 0,0 0 0 0 0,1 1 0 0 0,22 1 1652 0 0,162 33 1704 0 0,197 66 0 0 0,-169-28-2626 0 0,381 187 0 0 0,197 169-1002 0 0,-463-230-5309 0 0,-328-198 5174 0 0,-1 0-1 0 0,1-1 1 0 0,0 1-1 0 0,0 0 1 0 0,-1-1-1 0 0,1 1 0 0 0,0-1 1 0 0,0 0-1 0 0,-1 1 1 0 0,1-1-1 0 0,0 1 1 0 0,0-1-1 0 0,0 0 1 0 0,0 0-1 0 0,0 1 1 0 0,-1-1-1 0 0,1 0 1 0 0,0 0-1 0 0,0 0 0 0 0,0 0 1 0 0,0 0-1 0 0,0 0 1 0 0,0 0-1 0 0,0-1 1 0 0,-1 1-1 0 0,1 0 1 0 0,0 0-1 0 0,0-1 1 0 0,0 1-1 0 0,0-1 0 0 0,-1 1 1 0 0,1 0-1 0 0,0-1 1 0 0,0 1-1 0 0,-1-1 1 0 0,1 0-1 0 0,0 1 1 0 0,0-2-1 0 0,0-1-292 0 0,0 1-1 0 0,0 0 1 0 0,0-1 0 0 0,-1 1-1 0 0,1-1 1 0 0,-1 1-1 0 0,1-1 1 0 0,-1 1-1 0 0,0-1 1 0 0,0 0 0 0 0,-1 1-1 0 0,0-5 1 0 0,-4-12-1158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4.5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37 25 56 0 0,'14'-20'1385'0'0,"-11"15"340"0"0,-4 13-361 0 0,-2 7-1106 0 0,-28 115 2788 0 0,19-12-260 0 0,6 194 0 0 0,14-163-2410 0 0,7-1 0 0 0,46 197 0 0 0,-37-228-629 0 0,-18-39-2172 0 0,-6-77 2315 0 0,0-1-1 0 0,0 1 0 0 0,-1-1 0 0 0,1 1 0 0 0,0 0 0 0 0,0-1 0 0 0,0 1 1 0 0,0 0-1 0 0,0-1 0 0 0,0 1 0 0 0,0-1 0 0 0,0 1 0 0 0,0 0 0 0 0,1-1 1 0 0,-1 1-1 0 0,0-1 0 0 0,0 1 0 0 0,0 0 0 0 0,1-1 0 0 0,-1 1 0 0 0,0-1 1 0 0,1 1-1 0 0,-1-1 0 0 0,0 1 0 0 0,1-1 0 0 0,-1 1 0 0 0,1-1 0 0 0,8-13-2668 0 0,6-31-10 0 0,-12 9 1546 0 0,2-2 150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4.9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19 864 0 0,'1'-1'156'0'0,"-1"0"1"0"0,0 0-1 0 0,1 0 0 0 0,-1 0 0 0 0,1 0 0 0 0,-1 0 1 0 0,1 0-1 0 0,0 0 0 0 0,-1 0 0 0 0,1 0 1 0 0,0 1-1 0 0,0-1 0 0 0,0 0 0 0 0,-1 0 1 0 0,1 1-1 0 0,0-1 0 0 0,0 1 0 0 0,0-1 0 0 0,0 1 1 0 0,0-1-1 0 0,0 1 0 0 0,0 0 0 0 0,0-1 1 0 0,0 1-1 0 0,1 0 0 0 0,-1 0 0 0 0,0 0 1 0 0,0 0-1 0 0,1 0 0 0 0,0 1 52 0 0,0 0 1 0 0,0 0-1 0 0,0 0 1 0 0,0 0-1 0 0,0 0 1 0 0,0 1-1 0 0,0-1 0 0 0,-1 1 1 0 0,1-1-1 0 0,-1 1 1 0 0,1 0-1 0 0,-1-1 1 0 0,2 5-1 0 0,7 10 796 0 0,-1 1 0 0 0,12 32 1 0 0,-17-38-510 0 0,230 538 3329 0 0,-68-161-4142 0 0,-120-280-495 0 0,11 25-4688 0 0,-56-131 5126 0 0,0 0 1 0 0,0 0-1 0 0,0 0 1 0 0,0 1-1 0 0,0-1 1 0 0,-1 0-1 0 0,1 1 0 0 0,-1-1 1 0 0,0 0-1 0 0,1 1 1 0 0,-1-1-1 0 0,0 1 1 0 0,-1-1-1 0 0,1 0 1 0 0,0 1-1 0 0,-2 3 1 0 0,-8 3-1360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5.61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134 1 540 0 0,'2'20'6267'0'0,"2"2"-3933"0"0,2 25-619 0 0,-5-13-877 0 0,0 41-138 0 0,-2-70-693 0 0,1 1 0 0 0,-1-1 0 0 0,0 0 0 0 0,0 0 0 0 0,-1 1 0 0 0,1-1 0 0 0,-1 0 0 0 0,0 0 1 0 0,-1 0-1 0 0,-3 6 0 0 0,5-10-7 0 0,0 0 1 0 0,0 0-1 0 0,0 1 1 0 0,0-1-1 0 0,0 0 0 0 0,0 0 1 0 0,0 0-1 0 0,-1 0 1 0 0,1-1-1 0 0,0 1 1 0 0,-1 0-1 0 0,1 0 0 0 0,-1-1 1 0 0,1 1-1 0 0,-1-1 1 0 0,1 1-1 0 0,-1-1 1 0 0,1 0-1 0 0,-1 0 0 0 0,1 1 1 0 0,-1-1-1 0 0,1 0 1 0 0,-1 0-1 0 0,1-1 1 0 0,-1 1-1 0 0,0 0 1 0 0,1 0-1 0 0,-1-1 0 0 0,1 1 1 0 0,-1-1-1 0 0,1 1 1 0 0,0-1-1 0 0,-1 0 1 0 0,1 0-1 0 0,-1 1 0 0 0,1-1 1 0 0,0 0-1 0 0,0 0 1 0 0,-2-2-1 0 0,-2-1 18 0 0,0-1 1 0 0,1 1-1 0 0,-1-1 0 0 0,1 0 1 0 0,0 0-1 0 0,1 0 0 0 0,-1-1 1 0 0,-3-7-1 0 0,2 5-20 0 0,-1-3 344 0 0,6 10-330 0 0,0 1 1 0 0,1 0 0 0 0,-1-1 0 0 0,0 1-1 0 0,0 0 1 0 0,0-1 0 0 0,1 1-1 0 0,-1 0 1 0 0,0 0 0 0 0,0-1 0 0 0,1 1-1 0 0,-1 0 1 0 0,0 0 0 0 0,0-1 0 0 0,1 1-1 0 0,-1 0 1 0 0,0 0 0 0 0,1 0 0 0 0,-1 0-1 0 0,0-1 1 0 0,1 1 0 0 0,-1 0-1 0 0,0 0 1 0 0,1 0 0 0 0,-1 0 0 0 0,1 0-1 0 0,-1 0 1 0 0,0 0 0 0 0,1 0 0 0 0,-1 0-1 0 0,0 0 1 0 0,1 0 0 0 0,-1 0-1 0 0,0 0 1 0 0,1 1 0 0 0,16 6 86 0 0,6 22 132 0 0,2 21 24 0 0,-15-7-289 0 0,-13-25 8 0 0,3-17 25 0 0,-1-1 0 0 0,1 0 1 0 0,0 0-1 0 0,-1 1 1 0 0,1-1-1 0 0,-1 0 1 0 0,1 0-1 0 0,-1 0 1 0 0,1 0-1 0 0,-1 0 1 0 0,1 0-1 0 0,-1 0 1 0 0,1 0-1 0 0,-1 0 1 0 0,1 0-1 0 0,-1 0 1 0 0,1 0-1 0 0,-1 0 1 0 0,1 0-1 0 0,-1 0 0 0 0,1-1 1 0 0,-1 1-1 0 0,1 0 1 0 0,-1 0-1 0 0,1 0 1 0 0,-1-1-1 0 0,1 1 1 0 0,0 0-1 0 0,-1-1 1 0 0,1 1-1 0 0,-1 0 1 0 0,1-1-1 0 0,-1 0 1 0 0,-19-18-36 0 0,-6-18 1 0 0,20 24-70 0 0,-1 0-1 0 0,2 0 1 0 0,-1 0 0 0 0,2-1 0 0 0,-6-27 0 0 0,10 38-48 0 0,-1 0 0 0 0,0 0 0 0 0,1 0-1 0 0,0 0 1 0 0,0 0 0 0 0,0 0 0 0 0,0 0-1 0 0,0 0 1 0 0,0 0 0 0 0,1 0 0 0 0,0 0-1 0 0,-1 0 1 0 0,1 0 0 0 0,0 0 0 0 0,1 1-1 0 0,-1-1 1 0 0,0 0 0 0 0,1 0 0 0 0,-1 1 0 0 0,1-1-1 0 0,0 1 1 0 0,0 0 0 0 0,3-4 0 0 0,-1 4-199 0 0,0 0 0 0 0,0 0 0 0 0,1 0 0 0 0,-1 1 0 0 0,0-1 0 0 0,1 1 0 0 0,-1 0 0 0 0,0 0 0 0 0,1 1 0 0 0,-1-1 1 0 0,1 1-1 0 0,0 0 0 0 0,-1 0 0 0 0,1 1 0 0 0,4 0 0 0 0,41 10-2386 0 0,-16 0 1623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6.20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174 62 96 0 0,'-9'-11'7176'0'0,"5"30"-6746"0"0,2-9-383 0 0,-1 1-34 0 0,0 1-1 0 0,-1-2 1 0 0,0 1 0 0 0,0 0 0 0 0,-10 14 0 0 0,13-23-15 0 0,0 0 1 0 0,0-1-1 0 0,-1 1 1 0 0,1 0-1 0 0,0-1 1 0 0,-1 1-1 0 0,0-1 1 0 0,1 1-1 0 0,-1-1 1 0 0,0 0-1 0 0,0 0 1 0 0,0 0 0 0 0,1 0-1 0 0,-1 0 1 0 0,0 0-1 0 0,0 0 1 0 0,-1-1-1 0 0,1 1 1 0 0,0-1-1 0 0,0 1 1 0 0,0-1-1 0 0,0 0 1 0 0,0 0-1 0 0,-1 0 1 0 0,1 0 0 0 0,0 0-1 0 0,0-1 1 0 0,0 1-1 0 0,0 0 1 0 0,0-1-1 0 0,0 0 1 0 0,0 1-1 0 0,0-1 1 0 0,0 0-1 0 0,0 0 1 0 0,0 0 0 0 0,-2-2-1 0 0,0 0 32 0 0,0 0 0 0 0,0 0 0 0 0,0-1 0 0 0,0 0 0 0 0,1 1 0 0 0,-1-1 0 0 0,1-1 0 0 0,0 1 0 0 0,0 0 1 0 0,1-1-1 0 0,-1 1 0 0 0,1-1 0 0 0,0 0 0 0 0,0 0 0 0 0,1 0 0 0 0,-1 0 0 0 0,1 0 0 0 0,0 0 0 0 0,1 0 0 0 0,-1-1 0 0 0,1 1 0 0 0,0-7 0 0 0,0 9 67 0 0,1 0-1 0 0,-1 0 1 0 0,0 1-1 0 0,1-1 1 0 0,0 0-1 0 0,-1 0 1 0 0,1 0-1 0 0,1 0 1 0 0,-1 1-1 0 0,0-1 1 0 0,1 0-1 0 0,-1 1 1 0 0,1-1-1 0 0,0 1 1 0 0,-1-1-1 0 0,1 1 1 0 0,0 0-1 0 0,1 0 1 0 0,-1 0-1 0 0,5-3 1 0 0,-4 4 35 0 0,0-1 0 0 0,0 1 0 0 0,0 0 0 0 0,0 0 0 0 0,0 0 0 0 0,1 1 0 0 0,-1-1 1 0 0,0 1-1 0 0,1 0 0 0 0,-1 0 0 0 0,0 0 0 0 0,1 0 0 0 0,-1 0 0 0 0,4 2 0 0 0,-1 0-80 0 0,0 0-1 0 0,-1 0 0 0 0,1 0 1 0 0,-1 1-1 0 0,0 0 1 0 0,0 0-1 0 0,0 0 0 0 0,0 1 1 0 0,-1 0-1 0 0,1 0 1 0 0,-1 0-1 0 0,0 0 1 0 0,0 1-1 0 0,5 7 0 0 0,-6-8-49 0 0,0 0 0 0 0,-1 0-1 0 0,0 0 1 0 0,0 1-1 0 0,0-1 1 0 0,0 1-1 0 0,-1-1 1 0 0,0 1-1 0 0,0-1 1 0 0,1 10-1 0 0,-2-11-2 0 0,0-1-1 0 0,0 1 0 0 0,0 0 0 0 0,-1 0 1 0 0,1-1-1 0 0,-1 1 0 0 0,0 0 0 0 0,0-1 1 0 0,0 1-1 0 0,0 0 0 0 0,-3 4 1 0 0,2-5-25 0 0,0 0 0 0 0,0 0 0 0 0,0-1 0 0 0,0 1 1 0 0,-1 0-1 0 0,1-1 0 0 0,0 1 0 0 0,-1-1 0 0 0,0 0 1 0 0,1 0-1 0 0,-1 0 0 0 0,0 0 0 0 0,1 0 0 0 0,-1-1 1 0 0,0 1-1 0 0,0-1 0 0 0,1 0 0 0 0,-1 0 0 0 0,0 0 1 0 0,0 0-1 0 0,0 0 0 0 0,0 0 0 0 0,1-1 0 0 0,-1 1 0 0 0,0-1 1 0 0,0 0-1 0 0,-2-1 0 0 0,2 1-176 0 0,0 0 1 0 0,0 0-1 0 0,0 0 1 0 0,0 0-1 0 0,1 0 0 0 0,-1 0 1 0 0,0-1-1 0 0,1 0 0 0 0,-1 1 1 0 0,1-1-1 0 0,0 0 0 0 0,0 0 1 0 0,-1 0-1 0 0,1 0 0 0 0,0-1 1 0 0,1 1-1 0 0,-1-1 0 0 0,0 1 1 0 0,1-1-1 0 0,-1 1 1 0 0,1-1-1 0 0,0 0 0 0 0,0 0 1 0 0,0 1-1 0 0,-1-7 0 0 0,2 5-176 0 0,0-1 0 0 0,1 1-1 0 0,-1-1 1 0 0,1 1 0 0 0,0 0 0 0 0,0-1-1 0 0,0 1 1 0 0,1 0 0 0 0,-1 0-1 0 0,1 0 1 0 0,0 0 0 0 0,3-4 0 0 0,12-13-1032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16.9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71 0 116 0 0,'1'0'3690'0'0,"10"14"-2253"0"0,9 25-843 0 0,-10-10-492 0 0,3 17-48 0 0,-11-34-57 0 0,1 1 0 0 0,-2-1 0 0 0,1 25 0 0 0,-6-8-14 0 0,4-28 14 0 0,0 1 0 0 0,0-1 0 0 0,-1 0 0 0 0,1 1 0 0 0,-1-1 0 0 0,1 0 0 0 0,-1 0 0 0 0,1 0 0 0 0,-1 1 0 0 0,1-1 0 0 0,-1 0 0 0 0,0 0 0 0 0,0 0 0 0 0,0 0 0 0 0,0 0 1 0 0,0 0-1 0 0,0 0 0 0 0,0 0 0 0 0,0-1 0 0 0,0 1 0 0 0,0 0 0 0 0,0-1 0 0 0,0 1 0 0 0,-1 0 0 0 0,1-1 0 0 0,0 0 0 0 0,0 1 0 0 0,-1-1 0 0 0,1 0 0 0 0,0 1 0 0 0,-1-1 0 0 0,-1 0 0 0 0,0 0 1 0 0,0-1 0 0 0,0 0-1 0 0,0 1 1 0 0,0-1 0 0 0,1 0-1 0 0,-1 0 1 0 0,0-1 0 0 0,0 1-1 0 0,1-1 1 0 0,-1 1 0 0 0,1-1-1 0 0,-5-4 1 0 0,0-2 72 0 0,0-1 0 0 0,1 0 0 0 0,0 0 0 0 0,1-1 0 0 0,0 0 0 0 0,0 0 0 0 0,1 0 1 0 0,-6-19-1 0 0,10 27 10 0 0,-1 1 0 0 0,1 0 1 0 0,-1 0-1 0 0,1 0 0 0 0,0 0 1 0 0,-1-1-1 0 0,1 1 0 0 0,0 0 1 0 0,0 0-1 0 0,0 0 0 0 0,0-1 1 0 0,0 1-1 0 0,0 0 0 0 0,0 0 1 0 0,0 0-1 0 0,1-1 0 0 0,-1 1 1 0 0,0 0-1 0 0,1 0 0 0 0,0-2 1 0 0,0 2-11 0 0,0 1 0 0 0,-1-1 1 0 0,1 1-1 0 0,0 0 0 0 0,0-1 1 0 0,-1 1-1 0 0,1 0 0 0 0,0 0 1 0 0,0-1-1 0 0,-1 1 1 0 0,1 0-1 0 0,0 0 0 0 0,0 0 1 0 0,0 0-1 0 0,-1 0 0 0 0,1 0 1 0 0,0 0-1 0 0,0 0 0 0 0,0 0 1 0 0,-1 0-1 0 0,1 1 1 0 0,0-1-1 0 0,1 0 0 0 0,28 17 1155 0 0,-14-2-1352 0 0,-11-5 127 0 0,0-1 1 0 0,0 1-1 0 0,-1 0 1 0 0,-1 0-1 0 0,0 0 1 0 0,2 11-1 0 0,-5-21-1 0 0,0 1-12 0 0,1 1 1 0 0,-1-1-1 0 0,0 0 1 0 0,0 0-1 0 0,0 0 1 0 0,0 0 0 0 0,0 0-1 0 0,0 0 1 0 0,0 0-1 0 0,0 1 1 0 0,0-1-1 0 0,0 0 1 0 0,-1 0 0 0 0,1 0-1 0 0,0 0 1 0 0,-1 0-1 0 0,1 0 1 0 0,-1 0-1 0 0,1 0 1 0 0,-1 0-1 0 0,0 0 1 0 0,1 0 0 0 0,-1-1-1 0 0,0 1 1 0 0,0 0-1 0 0,1 0 1 0 0,-1-1-1 0 0,0 1 1 0 0,0 0-1 0 0,0-1 1 0 0,0 1 0 0 0,0-1-1 0 0,0 1 1 0 0,0-1-1 0 0,0 1 1 0 0,0-1-1 0 0,0 0 1 0 0,0 0 0 0 0,-2 1-1 0 0,1-1-10 0 0,0 0 1 0 0,0 1-1 0 0,0-1 1 0 0,1 0-1 0 0,-1 0 0 0 0,0-1 1 0 0,0 1-1 0 0,0 0 0 0 0,0-1 1 0 0,1 1-1 0 0,-1-1 0 0 0,0 1 1 0 0,0-1-1 0 0,1 0 1 0 0,-1 0-1 0 0,0 1 0 0 0,1-1 1 0 0,-1 0-1 0 0,1-1 0 0 0,-1 1 1 0 0,1 0-1 0 0,0 0 1 0 0,-3-4-1 0 0,0 0 33 0 0,1-1 0 0 0,0 0 0 0 0,0 0 0 0 0,0 0 0 0 0,1 0 0 0 0,-3-12 0 0 0,4 17 40 0 0,1-1 0 0 0,0 1-1 0 0,0-1 1 0 0,0 1 0 0 0,0 0 0 0 0,0-1 0 0 0,0 1 0 0 0,0-1 0 0 0,0 1 0 0 0,1-1 0 0 0,-1 1 0 0 0,0 0 0 0 0,1-1 0 0 0,-1 1 0 0 0,1 0 0 0 0,0-1 0 0 0,-1 1 0 0 0,1 0 0 0 0,0 0 0 0 0,0-1 0 0 0,0 1 0 0 0,0 0 0 0 0,0 0 0 0 0,0 0 0 0 0,0 0 0 0 0,0 0 0 0 0,0 1-1 0 0,0-1 1 0 0,1 0 0 0 0,-1 0 0 0 0,0 1 0 0 0,1-1 0 0 0,-1 1 0 0 0,0-1 0 0 0,1 1 0 0 0,-1 0 0 0 0,3-1 0 0 0,-2 0-23 0 0,0 1 1 0 0,0 0-1 0 0,1-1 0 0 0,-1 1 0 0 0,0 0 0 0 0,0 0 1 0 0,0 0-1 0 0,0 1 0 0 0,0-1 0 0 0,0 0 1 0 0,0 1-1 0 0,0-1 0 0 0,0 1 0 0 0,0 0 0 0 0,0 0 1 0 0,0 0-1 0 0,0 0 0 0 0,0 0 0 0 0,0 0 1 0 0,-1 0-1 0 0,1 0 0 0 0,0 1 0 0 0,-1-1 1 0 0,1 1-1 0 0,-1-1 0 0 0,0 1 0 0 0,1 0 0 0 0,-1 0 1 0 0,0-1-1 0 0,0 1 0 0 0,0 0 0 0 0,0 0 1 0 0,0 0-1 0 0,-1 0 0 0 0,1 0 0 0 0,-1 0 0 0 0,1 4 1 0 0,0-3-103 0 0,0 0 1 0 0,-1 0-1 0 0,0 0 1 0 0,1 1-1 0 0,-1-1 1 0 0,-1 0 0 0 0,1 0-1 0 0,0 1 1 0 0,-1-1-1 0 0,1 0 1 0 0,-1 0-1 0 0,0 0 1 0 0,0 0-1 0 0,0 1 1 0 0,-1-2 0 0 0,1 1-1 0 0,-1 0 1 0 0,0 0-1 0 0,0 0 1 0 0,1-1-1 0 0,-2 1 1 0 0,1-1-1 0 0,-5 5 1 0 0,-4-2-3770 0 0,10-14-726 0 0,1 3 3721 0 0,0 3-465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6.87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0 142 964 0 0,'7'40'10045'0'0,"17"23"-7464"0"0,-13-37-1700 0 0,-6-15-745 0 0,-3-6-114 0 0,0 0 0 0 0,0 0 0 0 0,0 0 0 0 0,-1 0 1 0 0,1 0-1 0 0,-1 0 0 0 0,0 6 0 0 0,0-5-62 0 0,-3-23 73 0 0,-9-26 88 0 0,5 26-65 0 0,1-1 0 0 0,1 1 1 0 0,0-1-1 0 0,2 0 0 0 0,0 0 0 0 0,1 0 1 0 0,0 0-1 0 0,3-18 0 0 0,-1 31-38 0 0,-1 1 1 0 0,1 0-1 0 0,0-1 0 0 0,1 1 1 0 0,-1 0-1 0 0,1 0 0 0 0,0-1 0 0 0,0 1 1 0 0,0 1-1 0 0,0-1 0 0 0,1 0 1 0 0,-1 0-1 0 0,1 1 0 0 0,0 0 0 0 0,0-1 1 0 0,1 1-1 0 0,-1 0 0 0 0,1 1 1 0 0,3-4-1 0 0,-1 3-243 0 0,1 1-1 0 0,-1-1 1 0 0,1 1 0 0 0,0 0 0 0 0,-1 0 0 0 0,1 1-1 0 0,0 0 1 0 0,0 0 0 0 0,0 0 0 0 0,0 1 0 0 0,8 1-1 0 0,12 2-2040 0 0,0 1 0 0 0,0 2 0 0 0,0 1 0 0 0,50 19 0 0 0,-58-18 973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7.23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98 63 144 0 0,'0'0'1915'0'0,"-43"27"1176"0"0,39-24-2798 0 0,-1 1 0 0 0,1-1-1 0 0,0 1 1 0 0,0 0-1 0 0,0 0 1 0 0,0 0-1 0 0,1 1 1 0 0,0-1-1 0 0,0 1 1 0 0,0 0 0 0 0,0 0-1 0 0,1 0 1 0 0,-1 0-1 0 0,2 0 1 0 0,-4 10-1 0 0,5-11-185 0 0,0-1-1 0 0,0 1 0 0 0,1-1 0 0 0,-1 0 0 0 0,1 1 0 0 0,-1-1 0 0 0,1 0 0 0 0,0 1 0 0 0,0-1 1 0 0,1 0-1 0 0,-1 0 0 0 0,1 0 0 0 0,0 0 0 0 0,-1 0 0 0 0,1 0 0 0 0,0 0 0 0 0,1-1 0 0 0,-1 1 1 0 0,0-1-1 0 0,1 1 0 0 0,0-1 0 0 0,-1 0 0 0 0,1 0 0 0 0,0 0 0 0 0,0-1 0 0 0,0 1 0 0 0,4 1 1 0 0,-2-1-110 0 0,0 1 1 0 0,0-1-1 0 0,1-1 1 0 0,-1 1-1 0 0,0-1 1 0 0,1 0-1 0 0,-1 0 1 0 0,1 0-1 0 0,-1-1 1 0 0,1 0-1 0 0,-1 0 1 0 0,1 0-1 0 0,-1-1 1 0 0,1 0-1 0 0,-1 0 1 0 0,1 0-1 0 0,-1-1 1 0 0,0 1-1 0 0,0-1 1 0 0,0-1-1 0 0,0 1 1 0 0,0-1-1 0 0,0 0 1 0 0,0 0-1 0 0,-1 0 1 0 0,0 0-1 0 0,5-5 1 0 0,-5 4-88 0 0,0 0 0 0 0,0-1 0 0 0,-1 1 1 0 0,1-1-1 0 0,-1 0 0 0 0,0 0 1 0 0,0 0-1 0 0,-1 0 0 0 0,0 0 1 0 0,0-1-1 0 0,0 1 0 0 0,0-1 0 0 0,-1 1 1 0 0,0-1-1 0 0,0 0 0 0 0,0-9 1 0 0,-1 10 39 0 0,0-1 0 0 0,0 1 0 0 0,-1 0 0 0 0,1-1 0 0 0,-1 1-1 0 0,0 0 1 0 0,-1 0 0 0 0,0 0 0 0 0,1 0 0 0 0,-2 0 0 0 0,1 0 0 0 0,0 0 0 0 0,-1 0 0 0 0,0 1 0 0 0,0 0 0 0 0,0-1 0 0 0,-1 1 0 0 0,0 0 0 0 0,1 1 0 0 0,-1-1 0 0 0,-1 1 0 0 0,1-1 0 0 0,0 1 0 0 0,-1 0 0 0 0,0 1 0 0 0,1-1 0 0 0,-1 1 0 0 0,0 0 0 0 0,0 0 0 0 0,0 1-1 0 0,-1-1 1 0 0,1 1 0 0 0,0 0 0 0 0,0 1 0 0 0,-1-1 0 0 0,1 1 0 0 0,-1 0 0 0 0,-5 1 0 0 0,10-1-69 0 0,-1 0 0 0 0,1 0 0 0 0,0 0-1 0 0,0 0 1 0 0,-1 1 0 0 0,1-1 0 0 0,0 0-1 0 0,-1 1 1 0 0,1-1 0 0 0,0 1 0 0 0,0-1 0 0 0,0 1-1 0 0,-1-1 1 0 0,1 1 0 0 0,0 0 0 0 0,0 0-1 0 0,0-1 1 0 0,0 1 0 0 0,0 0 0 0 0,0 0 0 0 0,1 0-1 0 0,-1 0 1 0 0,0 0 0 0 0,0 0 0 0 0,1 1-1 0 0,-1-1 1 0 0,0 0 0 0 0,1 0 0 0 0,-1 0 0 0 0,1 1-1 0 0,0-1 1 0 0,-1 0 0 0 0,1 1 0 0 0,0-1-1 0 0,0 0 1 0 0,0 0 0 0 0,0 1 0 0 0,0-1 0 0 0,0 0-1 0 0,0 1 1 0 0,0-1 0 0 0,1 0 0 0 0,-1 1 0 0 0,0-1-1 0 0,1 0 1 0 0,-1 0 0 0 0,1 0 0 0 0,0 1-1 0 0,-1-1 1 0 0,1 0 0 0 0,0 0 0 0 0,-1 0 0 0 0,1 0-1 0 0,0 0 1 0 0,0 0 0 0 0,0 0 0 0 0,0 0-1 0 0,2 1 1 0 0,9 6-1079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7.5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71 34 12 0 0,'6'-8'5138'0'0,"-23"19"-2722"0"0,-26 26 1556 0 0,41-34-3755 0 0,0 0 1 0 0,0 0 0 0 0,1 1 0 0 0,-1-1-1 0 0,1 0 1 0 0,-1 0 0 0 0,1 1-1 0 0,0-1 1 0 0,1 1 0 0 0,-1-1-1 0 0,0 1 1 0 0,1-1 0 0 0,0 1 0 0 0,0-1-1 0 0,0 1 1 0 0,0-1 0 0 0,1 1-1 0 0,-1-1 1 0 0,1 1 0 0 0,2 5 0 0 0,-1-5-213 0 0,0-1 0 0 0,0 1 0 0 0,0-1 0 0 0,1 0 0 0 0,0 0 1 0 0,0 0-1 0 0,0 0 0 0 0,0 0 0 0 0,0-1 0 0 0,0 1 1 0 0,1-1-1 0 0,-1 0 0 0 0,1 0 0 0 0,-1 0 0 0 0,1 0 1 0 0,0-1-1 0 0,0 1 0 0 0,7 0 0 0 0,-6 0-25 0 0,-1-2-1 0 0,1 1 1 0 0,-1-1 0 0 0,1 1-1 0 0,0-1 1 0 0,-1 0 0 0 0,1-1-1 0 0,-1 1 1 0 0,1-1-1 0 0,-1 0 1 0 0,1 0 0 0 0,-1 0-1 0 0,1-1 1 0 0,-1 0-1 0 0,0 0 1 0 0,0 0 0 0 0,0 0-1 0 0,0 0 1 0 0,0-1 0 0 0,0 0-1 0 0,-1 0 1 0 0,1 0-1 0 0,-1 0 1 0 0,0 0 0 0 0,0-1-1 0 0,0 0 1 0 0,0 1 0 0 0,-1-1-1 0 0,1 0 1 0 0,-1 0-1 0 0,3-9 1 0 0,-3 5-147 0 0,0 0-1 0 0,-1-1 1 0 0,0 0 0 0 0,0 1-1 0 0,-1-1 1 0 0,-1-12 0 0 0,0 18-35 0 0,1 0 1 0 0,-1 0-1 0 0,0 0 1 0 0,0 0-1 0 0,0 0 0 0 0,0 0 1 0 0,-1 1-1 0 0,1-1 1 0 0,-1 0-1 0 0,0 1 1 0 0,1-1-1 0 0,-1 1 0 0 0,0-1 1 0 0,-1 1-1 0 0,1 0 1 0 0,0 0-1 0 0,0 0 1 0 0,-1 0-1 0 0,0 0 1 0 0,1 1-1 0 0,-1-1 0 0 0,-3-1 1 0 0,3 2-229 0 0,0 1 0 0 0,0-1 0 0 0,-1 0 0 0 0,1 1 1 0 0,0 0-1 0 0,0 0 0 0 0,-1 0 0 0 0,1 0 0 0 0,0 0 0 0 0,-1 0 0 0 0,1 1 1 0 0,0 0-1 0 0,0 0 0 0 0,-4 1 0 0 0,6 4-2415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7.94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40 604 0 0,'0'-35'5149'0'0,"0"30"-1173"0"0,0 24-2365 0 0,3 62-310 0 0,18 119-1 0 0,32 76-4143 0 0,-50-258 1851 0 0,1 0 0 0 0,1 0 0 0 0,1-1 1 0 0,0 0-1 0 0,1 0 0 0 0,1 0 0 0 0,0-1 0 0 0,19 26 1 0 0,-10-27-321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28.28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504 19 540 0 0,'0'-1'126'0'0,"0"0"1"0"0,-1 0-1 0 0,1 0 1 0 0,0 0-1 0 0,-1 0 0 0 0,1 0 1 0 0,-1 0-1 0 0,1 1 1 0 0,-1-1-1 0 0,1 0 0 0 0,-1 0 1 0 0,1 1-1 0 0,-1-1 1 0 0,0 0-1 0 0,0 1 0 0 0,1-1 1 0 0,-1 0-1 0 0,0 1 0 0 0,0-1 1 0 0,0 1-1 0 0,1-1 1 0 0,-1 1-1 0 0,0 0 0 0 0,0-1 1 0 0,0 1-1 0 0,0 0 1 0 0,0 0-1 0 0,0-1 0 0 0,0 1 1 0 0,0 0-1 0 0,0 0 1 0 0,0 0-1 0 0,0 0 0 0 0,0 0 1 0 0,0 1-1 0 0,0-1 0 0 0,0 0 1 0 0,0 0-1 0 0,0 1 1 0 0,-54 10-437 0 0,43-8 669 0 0,-91 20-104 0 0,54-13-1369 0 0,0 1 0 0 0,1 3 0 0 0,-68 28 0 0 0,74-20-34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19.66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279 86 904 0 0,'-2'-2'654'0'0,"-16"-10"4483"0"0,17 12-5015 0 0,0 0 1 0 0,1 1 0 0 0,-1-1 0 0 0,0 0-1 0 0,0 0 1 0 0,1 1 0 0 0,-1-1 0 0 0,0 1-1 0 0,1-1 1 0 0,-1 0 0 0 0,1 1 0 0 0,-1-1 0 0 0,0 1-1 0 0,1-1 1 0 0,-1 1 0 0 0,1 0 0 0 0,-1-1-1 0 0,1 1 1 0 0,0 0 0 0 0,-1-1 0 0 0,1 1-1 0 0,0 0 1 0 0,-1-1 0 0 0,1 1 0 0 0,0 0-1 0 0,0 0 1 0 0,0-1 0 0 0,-1 1 0 0 0,1 0 0 0 0,0 0-1 0 0,-6 23 1768 0 0,0 0-1 0 0,-2 28 0 0 0,-3 4-1288 0 0,10-53-593 0 0,1-1 0 0 0,-1 1 1 0 0,0 0-1 0 0,0-1 1 0 0,0 0-1 0 0,0 1 0 0 0,0-1 1 0 0,0 1-1 0 0,-1-1 0 0 0,1 0 1 0 0,-1 0-1 0 0,0 0 1 0 0,0 0-1 0 0,1 0 0 0 0,-1 0 1 0 0,0-1-1 0 0,-5 4 1 0 0,5-5-7 0 0,0 0 0 0 0,-1 0 0 0 0,1 0 0 0 0,0 0 1 0 0,0 0-1 0 0,-1-1 0 0 0,1 1 0 0 0,0-1 0 0 0,0 0 0 0 0,0 1 1 0 0,0-1-1 0 0,0 0 0 0 0,0 0 0 0 0,0-1 0 0 0,0 1 1 0 0,0 0-1 0 0,0 0 0 0 0,0-1 0 0 0,1 1 0 0 0,-4-4 1 0 0,-29-36 26 0 0,17 17-9 0 0,1-2 0 0 0,1-1 0 0 0,2 0 0 0 0,0 0 0 0 0,-15-50 0 0 0,28 76-10 0 0,0 0 0 0 0,-1 0 1 0 0,1 0-1 0 0,0 0 0 0 0,0 1 0 0 0,-1-1 1 0 0,1 0-1 0 0,0 0 0 0 0,0 0 0 0 0,0 0 1 0 0,0 0-1 0 0,0 0 0 0 0,0 0 0 0 0,1 0 0 0 0,-1 1 1 0 0,0-1-1 0 0,0 0 0 0 0,1 0 0 0 0,0-1 1 0 0,11 1 199 0 0,-8 3-183 0 0,0 0 0 0 0,-1 0 0 0 0,0 0 0 0 0,1 1-1 0 0,-1-1 1 0 0,0 1 0 0 0,5 6 0 0 0,15 23 55 0 0,-1 1 1 0 0,-2 1-1 0 0,-1 0 1 0 0,16 45-1 0 0,-32-73-205 0 0,-3-9 33 0 0,-6-21-17 0 0,-11-41-25 0 0,6-24-160 0 0,11 88 292 0 0,0 1 0 0 0,0 0-1 0 0,0 0 1 0 0,0 0 0 0 0,0 0 0 0 0,0-1 0 0 0,0 1-1 0 0,0 0 1 0 0,0 0 0 0 0,0 0 0 0 0,0 0-1 0 0,0-1 1 0 0,0 1 0 0 0,0 0 0 0 0,0 0 0 0 0,0 0-1 0 0,0 0 1 0 0,0-1 0 0 0,0 1 0 0 0,0 0 0 0 0,0 0-1 0 0,0 0 1 0 0,0 0 0 0 0,1 0 0 0 0,-1-1 0 0 0,0 1-1 0 0,0 0 1 0 0,0 0 0 0 0,0 0 0 0 0,0 0 0 0 0,0 0-1 0 0,1 0 1 0 0,-1 0 0 0 0,0-1 0 0 0,0 1 0 0 0,0 0-1 0 0,0 0 1 0 0,0 0 0 0 0,1 0 0 0 0,-1 0 0 0 0,0 0-1 0 0,0 0 1 0 0,0 0 0 0 0,0 0 0 0 0,1 0 0 0 0,-1 0-1 0 0,0 0 1 0 0,0 0 0 0 0,0 0 0 0 0,0 0 0 0 0,1 0-1 0 0,-1 0 1 0 0,0 0 0 0 0,0 0 0 0 0,0 0 0 0 0,0 0-1 0 0,0 0 1 0 0,1 1 0 0 0,-1-1 0 0 0,0 0 0 0 0,0 0-1 0 0,14 12-20 0 0,8 17-8 0 0,-15-17 26 0 0,-1 1 0 0 0,0-1-1 0 0,-1 1 1 0 0,-1 0 0 0 0,0 0 0 0 0,2 15-1 0 0,2 5 14 0 0,-7-29-7 0 0,1 0 0 0 0,-2 0 0 0 0,1 0 0 0 0,0 0-1 0 0,-1 1 1 0 0,0-1 0 0 0,0 0 0 0 0,0 0 0 0 0,-1 0 0 0 0,1 1 0 0 0,-1-1 0 0 0,0 0 0 0 0,0 0-1 0 0,-1 0 1 0 0,1 0 0 0 0,-3 4 0 0 0,3-7-4 0 0,0 1-1 0 0,0 0 1 0 0,-1-1 0 0 0,1 0-1 0 0,-1 1 1 0 0,1-1 0 0 0,-1 0-1 0 0,1 0 1 0 0,-1 0 0 0 0,0 0-1 0 0,0 0 1 0 0,1 0 0 0 0,-1 0-1 0 0,0 0 1 0 0,0-1 0 0 0,0 1-1 0 0,0-1 1 0 0,0 1 0 0 0,0-1-1 0 0,0 0 1 0 0,0 0-1 0 0,0 0 1 0 0,0 0 0 0 0,0 0-1 0 0,0 0 1 0 0,0-1 0 0 0,0 1-1 0 0,0-1 1 0 0,0 1 0 0 0,1-1-1 0 0,-1 0 1 0 0,0 0 0 0 0,0 1-1 0 0,-2-3 1 0 0,-5-1-332 0 0,0-2 0 0 0,-1 1 0 0 0,2-1 1 0 0,-10-7-1 0 0,-11-17-7094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4.35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0 264 0 0,'3'19'6968'0'0,"0"8"-4521"0"0,-3 323-768 0 0,0-117-6162 0 0,1-219 3393 0 0,1 1-1 0 0,0-1 0 0 0,1 1 0 0 0,7 24 0 0 0,-4-20-58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4.7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0 347 1072 0 0,'80'-24'7924'0'0,"-69"19"-7420"0"0,0-1 0 0 0,0 1 0 0 0,0-2-1 0 0,14-11 1 0 0,-19 13-571 0 0,0 0 0 0 0,-1 0 0 0 0,1-1 0 0 0,-1 0-1 0 0,-1 0 1 0 0,1 0 0 0 0,-1 0 0 0 0,0-1 0 0 0,0 0 0 0 0,-1 0 0 0 0,0 0-1 0 0,0 0 1 0 0,-1 0 0 0 0,0-1 0 0 0,0 1 0 0 0,-1-1 0 0 0,0 1 0 0 0,0-1-1 0 0,-1-10 1 0 0,1-1-377 0 0,0 11 223 0 0,-1 0 0 0 0,0 0 0 0 0,0 0 0 0 0,0 1 0 0 0,-1-1 0 0 0,0 0 0 0 0,-1 1 0 0 0,0-1 0 0 0,0 1 0 0 0,0-1 0 0 0,-1 1 0 0 0,-4-8 0 0 0,6 14 208 0 0,0 0 0 0 0,0 0 0 0 0,0 0 0 0 0,0 0 0 0 0,-1 0 0 0 0,1 0 0 0 0,0 1 0 0 0,-1-1 0 0 0,1 0 0 0 0,0 1 0 0 0,-1-1 0 0 0,1 0 0 0 0,-1 1 1 0 0,1 0-1 0 0,-1-1 0 0 0,0 1 0 0 0,1 0 0 0 0,-1 0 0 0 0,1 0 0 0 0,-1 0 0 0 0,1 0 0 0 0,-1 0 0 0 0,1 0 0 0 0,-1 1 0 0 0,1-1 0 0 0,-1 1 0 0 0,1-1 0 0 0,-1 1 0 0 0,1-1 1 0 0,-1 1-1 0 0,1 0 0 0 0,0 0 0 0 0,-1 0 0 0 0,1 0 0 0 0,0-1 0 0 0,0 2 0 0 0,0-1 0 0 0,-3 2 0 0 0,0 1 21 0 0,-1 1 0 0 0,1-1 0 0 0,-1 1 1 0 0,1 0-1 0 0,0 0 0 0 0,1 0 0 0 0,-1 0 0 0 0,-3 9 0 0 0,3-3 146 0 0,1 1-1 0 0,0 0 0 0 0,1 0 1 0 0,0 0-1 0 0,1 0 1 0 0,0 1-1 0 0,1-1 0 0 0,0 0 1 0 0,1 1-1 0 0,1-1 0 0 0,-1 0 1 0 0,2 0-1 0 0,0 0 1 0 0,0 0-1 0 0,1-1 0 0 0,1 1 1 0 0,8 15-1 0 0,-10-22-250 0 0,0 0 1 0 0,1 0-1 0 0,-1-1 0 0 0,1 0 0 0 0,0 0 1 0 0,0 0-1 0 0,0 0 0 0 0,0 0 0 0 0,1-1 0 0 0,0 0 1 0 0,0 0-1 0 0,-1 0 0 0 0,2 0 0 0 0,-1-1 1 0 0,0 0-1 0 0,0 0 0 0 0,1 0 0 0 0,-1-1 1 0 0,9 1-1 0 0,-6 0-325 0 0,0-1 1 0 0,1-1-1 0 0,-1 0 1 0 0,0 0-1 0 0,1 0 1 0 0,-1-1-1 0 0,0-1 1 0 0,1 1-1 0 0,-1-1 0 0 0,0-1 1 0 0,0 1-1 0 0,10-6 1 0 0,0-2-532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5.07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 76 232 0 0,'-6'-10'3608'0'0,"18"15"-781"0"0,-2 3-2586 0 0,-2 0 0 0 0,1 0 1 0 0,-1 1-1 0 0,0 0 0 0 0,-1 0 1 0 0,7 11-1 0 0,24 30-27 0 0,-15-23-176 0 0,-19-21-44 0 0,-1 0-1 0 0,2-1 0 0 0,-1 1 1 0 0,1-1-1 0 0,-1 0 0 0 0,1-1 1 0 0,1 1-1 0 0,-1-1 0 0 0,1 0 1 0 0,0 0-1 0 0,-1-1 0 0 0,2 1 0 0 0,-1-1 1 0 0,9 3-1 0 0,-13-6-42 0 0,0 0 0 0 0,0-1-1 0 0,0 1 1 0 0,-1 0 0 0 0,1-1 0 0 0,0 1 0 0 0,-1-1-1 0 0,1 1 1 0 0,0-1 0 0 0,-1 0 0 0 0,1 0-1 0 0,-1 0 1 0 0,1 0 0 0 0,-1 0 0 0 0,1 0 0 0 0,-1 0-1 0 0,0 0 1 0 0,1-1 0 0 0,-1 1 0 0 0,0-1 0 0 0,0 1-1 0 0,0-1 1 0 0,0 1 0 0 0,0-1 0 0 0,0 1-1 0 0,-1-1 1 0 0,1 0 0 0 0,0 1 0 0 0,-1-1 0 0 0,0 0-1 0 0,1 0 1 0 0,-1 1 0 0 0,0-1 0 0 0,0-2-1 0 0,3-11-560 0 0,-1 1-1 0 0,-1-29 0 0 0,-1-109-3464 0 0,0 129 3405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5.52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0 309 164 0 0,'17'16'621'0'0,"0"-2"1"0"0,0 0-1 0 0,1-1 1 0 0,1-1-1 0 0,0 0 0 0 0,36 15 1 0 0,-52-26-611 0 0,-1 0 1 0 0,0 0-1 0 0,0-1 1 0 0,1 1-1 0 0,-1-1 1 0 0,1 1-1 0 0,-1-1 1 0 0,0 0-1 0 0,1 0 1 0 0,-1 0-1 0 0,1 0 1 0 0,-1 0-1 0 0,0 0 1 0 0,1-1-1 0 0,-1 1 1 0 0,0-1-1 0 0,1 0 1 0 0,-1 0 0 0 0,0 0-1 0 0,0 0 1 0 0,1 0-1 0 0,-1 0 1 0 0,0 0-1 0 0,0-1 1 0 0,0 1-1 0 0,-1-1 1 0 0,1 0-1 0 0,0 1 1 0 0,-1-1-1 0 0,1 0 1 0 0,-1 0-1 0 0,2-2 1 0 0,0-2-36 0 0,0 0 0 0 0,0 0 0 0 0,-1 0 0 0 0,0 0 0 0 0,-1-1 0 0 0,1 1 0 0 0,-1 0 0 0 0,0-1 0 0 0,-1-12 0 0 0,0 18 17 0 0,0 0 0 0 0,0 0 0 0 0,0 1 1 0 0,-1-1-1 0 0,1 0 0 0 0,0 0 0 0 0,-1 0 0 0 0,1 0 1 0 0,0 0-1 0 0,-1 1 0 0 0,1-1 0 0 0,-1 0 0 0 0,1 0 0 0 0,-1 1 1 0 0,0-1-1 0 0,1 0 0 0 0,-1 1 0 0 0,0-1 0 0 0,0 0 1 0 0,1 1-1 0 0,-1-1 0 0 0,0 1 0 0 0,0 0 0 0 0,0-1 1 0 0,1 1-1 0 0,-1 0 0 0 0,0-1 0 0 0,0 1 0 0 0,0 0 1 0 0,0 0-1 0 0,0 0 0 0 0,0 0 0 0 0,0 0 0 0 0,0 0 1 0 0,0 0-1 0 0,0 0 0 0 0,1 0 0 0 0,-1 0 0 0 0,0 0 1 0 0,0 0-1 0 0,-2 1 0 0 0,-1 0-9 0 0,-1 0 1 0 0,1 0-1 0 0,-1 1 1 0 0,1-1-1 0 0,-1 1 1 0 0,1 0-1 0 0,-8 4 1 0 0,2 2 33 0 0,1 0 0 0 0,-1 0 1 0 0,1 0-1 0 0,1 1 0 0 0,0 1 1 0 0,0 0-1 0 0,0 0 0 0 0,2 0 0 0 0,-1 1 1 0 0,1 0-1 0 0,1 0 0 0 0,-7 19 1 0 0,7-14 108 0 0,1 0 1 0 0,0 1-1 0 0,2-1 1 0 0,0 1 0 0 0,0 23-1 0 0,2-37-113 0 0,0-1-1 0 0,0 1 0 0 0,0 0 1 0 0,0 0-1 0 0,1 0 1 0 0,-1-1-1 0 0,1 1 1 0 0,0 0-1 0 0,-1-1 1 0 0,1 1-1 0 0,0 0 0 0 0,1-1 1 0 0,-1 1-1 0 0,0-1 1 0 0,1 0-1 0 0,-1 1 1 0 0,1-1-1 0 0,0 0 0 0 0,0 0 1 0 0,0 0-1 0 0,0 0 1 0 0,0 0-1 0 0,0 0 1 0 0,0-1-1 0 0,1 1 1 0 0,-1-1-1 0 0,1 0 0 0 0,-1 1 1 0 0,1-1-1 0 0,-1 0 1 0 0,1-1-1 0 0,0 1 1 0 0,0 0-1 0 0,-1-1 0 0 0,1 1 1 0 0,0-1-1 0 0,0 0 1 0 0,-1 0-1 0 0,5 0 1 0 0,2-1-9 0 0,1 0 1 0 0,-1 0 0 0 0,1-1 0 0 0,-1-1-1 0 0,0 1 1 0 0,0-1 0 0 0,0-1 0 0 0,0 1-1 0 0,0-2 1 0 0,14-9 0 0 0,-10 4-18 0 0,0-1 1 0 0,-1 0 0 0 0,0-1-1 0 0,-1 0 1 0 0,0-1-1 0 0,-1-1 1 0 0,-1 1 0 0 0,0-1-1 0 0,-1-1 1 0 0,0 0-1 0 0,-2 0 1 0 0,1 0 0 0 0,6-29-1 0 0,-3 3-90 0 0,-2 0 1 0 0,-2 0-1 0 0,-2-1 0 0 0,-1-55 1 0 0,-9 0-112 0 0,2 59 560 0 0,3 34 337 0 0,0 13 493 0 0,4 41-772 0 0,16 87 1 0 0,-5-43-485 0 0,-6-38-737 0 0,17 60 0 0 0,-17-86-442 0 0,2 0-1 0 0,1-1 1 0 0,23 44 0 0 0,-16-40 132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5.88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36 35 428 0 0,'1'-14'994'0'0,"-2"-6"2338"0"0,-3 19-1941 0 0,-4 12-893 0 0,5-4-407 0 0,-1 1 0 0 0,1-1 0 0 0,1 1 0 0 0,-1 0 1 0 0,1 0-1 0 0,1-1 0 0 0,-1 2 0 0 0,1 8 1 0 0,-2 74-27 0 0,3-72-35 0 0,4 203-954 0 0,9-75-3826 0 0,-12-125 3637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6.23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228 7 440 0 0,'0'-1'66'0'0,"0"1"1"0"0,0 0-1 0 0,0 0 0 0 0,0-1 1 0 0,0 1-1 0 0,0 0 0 0 0,0-1 1 0 0,0 1-1 0 0,-1 0 0 0 0,1 0 1 0 0,0-1-1 0 0,0 1 0 0 0,0 0 1 0 0,0 0-1 0 0,-1 0 0 0 0,1-1 1 0 0,0 1-1 0 0,0 0 0 0 0,-1 0 1 0 0,1 0-1 0 0,0-1 0 0 0,0 1 1 0 0,-1 0-1 0 0,1 0 0 0 0,0 0 1 0 0,0 0-1 0 0,-1 0 0 0 0,1 0 1 0 0,0 0-1 0 0,-1 0 0 0 0,1 0 0 0 0,0 0 1 0 0,0-1-1 0 0,-1 1 0 0 0,1 1 1 0 0,0-1-1 0 0,-1 0 0 0 0,1 0 1 0 0,0 0-1 0 0,0 0 0 0 0,-1 0 1 0 0,1 0-1 0 0,0 0 0 0 0,-1 0 1 0 0,1 0-1 0 0,-1 1 0 0 0,-23 10 913 0 0,-24 21-708 0 0,30-13-812 0 0,0 0-1 0 0,1 1 1 0 0,1 1 0 0 0,1 1-1 0 0,1 0 1 0 0,-21 44-1 0 0,23-42-371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6.55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402 14 132 0 0,'-6'-3'348'0'0,"-6"-2"-48"0"0,0 2-28 0 0,-6 3-44 0 0,-6-3-32 0 0,0 3-52 0 0,-12 0-48 0 0,0 0-36 0 0,-6 3-44 0 0,-6 2-112 0 0,0 1-192 0 0,0 2-156 0 0,0 3-88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7.27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26 15 864 0 0,'-3'-15'3659'0'0,"-6"18"-266"0"0,8-1-3152 0 0,0 0-1 0 0,-1 0 1 0 0,1 0-1 0 0,0 0 0 0 0,0 0 1 0 0,0 0-1 0 0,0 0 1 0 0,1 1-1 0 0,-1-1 0 0 0,1 0 1 0 0,-1 0-1 0 0,0 5 1 0 0,0 107 2271 0 0,1 105-2185 0 0,2-197-412 0 0,9 124-2927 0 0,-5-99-1013 0 0,12 50 1 0 0,-12-74 2429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7.88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31 278 56 0 0,'50'-19'5006'0'0,"-30"12"-4094"0"0,-1-1 1 0 0,1 0 0 0 0,-1-2-1 0 0,22-14 1 0 0,-37 21-978 0 0,0 0 0 0 0,-1 0 0 0 0,1 0 0 0 0,-1 0 0 0 0,0 0 0 0 0,0 0 0 0 0,0-1 1 0 0,-1 0-1 0 0,1 1 0 0 0,-1-1 0 0 0,0 0 0 0 0,0 0 0 0 0,0 0 0 0 0,0-1 0 0 0,-1 1 0 0 0,1 0 0 0 0,-1-1 0 0 0,0 1 0 0 0,-1-1 0 0 0,1 1 0 0 0,-1-1 0 0 0,0 1 1 0 0,0-1-1 0 0,0 1 0 0 0,-2-6 0 0 0,2 4-101 0 0,-2 0 0 0 0,1 0 1 0 0,-1 0-1 0 0,0 0 0 0 0,0 1 1 0 0,0-1-1 0 0,-1 0 0 0 0,0 1 1 0 0,0 0-1 0 0,0-1 0 0 0,-1 1 1 0 0,-5-6-1 0 0,7 9 140 0 0,-1 1 0 0 0,1-1 0 0 0,0 0 0 0 0,-1 1 0 0 0,1 0 0 0 0,-1 0-1 0 0,1 0 1 0 0,-1 0 0 0 0,0 0 0 0 0,1 0 0 0 0,-1 1 0 0 0,0-1 0 0 0,0 1 0 0 0,1-1 0 0 0,-1 1 0 0 0,0 0 0 0 0,0 1 0 0 0,1-1 0 0 0,-1 0 0 0 0,0 1 0 0 0,0-1 0 0 0,1 1 0 0 0,-1 0 0 0 0,0 0-1 0 0,1 0 1 0 0,-1 0 0 0 0,1 0 0 0 0,-1 1 0 0 0,1-1 0 0 0,-3 3 0 0 0,-4 3 56 0 0,-1 0-1 0 0,1 0 0 0 0,0 1 1 0 0,1 1-1 0 0,0-1 1 0 0,0 1-1 0 0,1 1 1 0 0,0 0-1 0 0,1 0 1 0 0,0 0-1 0 0,0 0 1 0 0,1 1-1 0 0,1 0 1 0 0,0 0-1 0 0,0 0 0 0 0,-2 15 1 0 0,3-11 87 0 0,0 1 0 0 0,1-1 1 0 0,1 1-1 0 0,0-1 0 0 0,1 1 1 0 0,1 0-1 0 0,0-1 0 0 0,1 1 0 0 0,1-1 1 0 0,0 0-1 0 0,10 28 0 0 0,-11-38-110 0 0,1 0 0 0 0,-1-1 0 0 0,1 1-1 0 0,-1 0 1 0 0,1-1 0 0 0,0 0 0 0 0,1 0-1 0 0,-1 0 1 0 0,1 0 0 0 0,0 0 0 0 0,0 0-1 0 0,0-1 1 0 0,1 0 0 0 0,-1 0 0 0 0,1 0-1 0 0,-1-1 1 0 0,1 1 0 0 0,0-1 0 0 0,0 0-1 0 0,0-1 1 0 0,0 1 0 0 0,0-1 0 0 0,1 0-1 0 0,-1 0 1 0 0,6 0 0 0 0,-3-1-60 0 0,-1-1 0 0 0,0 1 0 0 0,1-1 0 0 0,-1-1 0 0 0,0 1 0 0 0,0-1 0 0 0,0 0 0 0 0,0-1 0 0 0,0 0 0 0 0,0 0 0 0 0,0 0 0 0 0,-1-1 0 0 0,0 0 0 0 0,0 0 0 0 0,0-1 0 0 0,0 0 0 0 0,7-8 0 0 0,-4 3-85 0 0,-1-1 1 0 0,0 0 0 0 0,9-17-1 0 0,7-11-39 0 0,-23 38 193 0 0,-1 1-1 0 0,1 0 0 0 0,0 0 0 0 0,-1 0 0 0 0,1 0 0 0 0,-1 0 0 0 0,1 0 1 0 0,-1-1-1 0 0,1 1 0 0 0,-1 1 0 0 0,1-1 0 0 0,0 0 0 0 0,-1 0 0 0 0,1 0 1 0 0,-1 0-1 0 0,1 0 0 0 0,-1 0 0 0 0,1 1 0 0 0,-1-1 0 0 0,1 0 0 0 0,-1 0 1 0 0,1 1-1 0 0,-1-1 0 0 0,1 0 0 0 0,-1 1 0 0 0,0-1 0 0 0,1 1 0 0 0,-1-1 0 0 0,1 0 1 0 0,-1 1-1 0 0,0-1 0 0 0,1 1 0 0 0,-1-1 0 0 0,0 1 0 0 0,0-1 0 0 0,0 1 1 0 0,1-1-1 0 0,-1 1 0 0 0,0-1 0 0 0,0 2 0 0 0,23 35 201 0 0,-9-12-110 0 0,4 2-4 0 0,-16-22-81 0 0,0 0 1 0 0,1 0-1 0 0,0-1 1 0 0,0 1-1 0 0,0-1 1 0 0,0 0-1 0 0,1 0 1 0 0,0 0-1 0 0,-1-1 1 0 0,1 1-1 0 0,1-1 1 0 0,-1 0-1 0 0,0 0 1 0 0,10 5-1 0 0,-12-8-22 0 0,0 0 0 0 0,0 0 0 0 0,0-1 1 0 0,0 1-1 0 0,0 0 0 0 0,0-1 0 0 0,0 1 0 0 0,-1-1 0 0 0,1 0 0 0 0,0 0 0 0 0,0 1 0 0 0,-1-1 0 0 0,1 0 0 0 0,-1-1 0 0 0,1 1 0 0 0,-1 0 0 0 0,1 0 0 0 0,-1-1 1 0 0,0 1-1 0 0,1 0 0 0 0,-1-1 0 0 0,0 0 0 0 0,0 1 0 0 0,0-1 0 0 0,0 1 0 0 0,0-1 0 0 0,-1 0 0 0 0,1 0 0 0 0,0-2 0 0 0,20-56-269 0 0,-14 18-464 0 0,-2-1 0 0 0,-2-1-1 0 0,-4-62 1 0 0,-1 34-2161 0 0,2 66 2392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8.40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1 412 168 0 0,'5'4'294'0'0,"0"0"0"0"0,-1 0 0 0 0,0 1 1 0 0,0-1-1 0 0,0 1 0 0 0,5 9 0 0 0,22 25 2299 0 0,-29-38-2514 0 0,0 1 0 0 0,0 0 0 0 0,0-1-1 0 0,0 1 1 0 0,0-1 0 0 0,1 0-1 0 0,-1 0 1 0 0,0 0 0 0 0,0 0 0 0 0,1 0-1 0 0,-1 0 1 0 0,1 0 0 0 0,-1-1 0 0 0,1 1-1 0 0,-1-1 1 0 0,1 0 0 0 0,-1 0-1 0 0,1 0 1 0 0,-1 0 0 0 0,1 0 0 0 0,-1-1-1 0 0,1 1 1 0 0,-1-1 0 0 0,1 1-1 0 0,-1-1 1 0 0,1 0 0 0 0,-1 0 0 0 0,0 0-1 0 0,0 0 1 0 0,1-1 0 0 0,-1 1 0 0 0,0 0-1 0 0,0-1 1 0 0,0 0 0 0 0,0 1-1 0 0,2-4 1 0 0,0 1-96 0 0,0-1-1 0 0,0 1 0 0 0,-1-1 1 0 0,0 0-1 0 0,1 0 0 0 0,-2 0 1 0 0,1-1-1 0 0,-1 1 0 0 0,0-1 1 0 0,0 1-1 0 0,0-1 1 0 0,-1 0-1 0 0,1 1 0 0 0,-1-11 1 0 0,0 15-26 0 0,-1-1 0 0 0,0 0 0 0 0,0 1 0 0 0,0-1 1 0 0,0 1-1 0 0,0-1 0 0 0,-1 0 0 0 0,1 1 0 0 0,0-1 1 0 0,-1 1-1 0 0,1-1 0 0 0,-1 1 0 0 0,1-1 0 0 0,-1 1 1 0 0,0-1-1 0 0,0 1 0 0 0,0-1 0 0 0,1 1 0 0 0,-1 0 1 0 0,-1 0-1 0 0,1-1 0 0 0,0 1 0 0 0,0 0 0 0 0,-2-1 0 0 0,1 1 12 0 0,0 1-1 0 0,0-1 0 0 0,0 1 0 0 0,0 0 1 0 0,0 0-1 0 0,0 0 0 0 0,0 0 0 0 0,0 0 1 0 0,0 0-1 0 0,0 0 0 0 0,1 1 0 0 0,-1-1 1 0 0,0 1-1 0 0,0-1 0 0 0,0 1 0 0 0,0 0 1 0 0,-1 1-1 0 0,-5 2 1 0 0,0 1 0 0 0,0-1 0 0 0,1 2-1 0 0,-1-1 1 0 0,1 1 0 0 0,1 0 0 0 0,-12 13 0 0 0,9-5 46 0 0,-1 0 1 0 0,2 1 0 0 0,0 0-1 0 0,1 0 1 0 0,0 1 0 0 0,-6 25-1 0 0,10-33-7 0 0,1 0-1 0 0,1 0 1 0 0,-1 0 0 0 0,2 1-1 0 0,-1-1 1 0 0,1 0-1 0 0,0 1 1 0 0,1-1-1 0 0,0 0 1 0 0,0 1 0 0 0,0-1-1 0 0,1 0 1 0 0,1 0-1 0 0,0 0 1 0 0,4 10 0 0 0,-5-15-6 0 0,0 1 0 0 0,0-1 0 0 0,0 0 0 0 0,1 0 0 0 0,-1 0 0 0 0,1-1 0 0 0,0 1 0 0 0,-1 0 1 0 0,1-1-1 0 0,0 0 0 0 0,1 0 0 0 0,-1 0 0 0 0,0 0 0 0 0,0 0 0 0 0,1-1 0 0 0,-1 1 0 0 0,8 1 0 0 0,-5-2-2 0 0,1 0-1 0 0,-1-1 1 0 0,0 0-1 0 0,1 0 1 0 0,-1 0-1 0 0,1-1 1 0 0,-1 1-1 0 0,1-2 1 0 0,10-2-1 0 0,-4-1-10 0 0,1 0 0 0 0,-1-1 0 0 0,0 0 0 0 0,-1-1 0 0 0,1 0 0 0 0,-1-1 0 0 0,-1-1 0 0 0,18-16 1 0 0,-9 3-11 0 0,-2 0 1 0 0,0-2 0 0 0,-2 0 0 0 0,0-1-1 0 0,-2 0 1 0 0,-1-1 0 0 0,-1-1 0 0 0,15-48-1 0 0,-15 30 14 0 0,-1 0-1 0 0,-3 0 0 0 0,-2-1 0 0 0,1-84 0 0 0,-10 78-16 0 0,-1 31 95 0 0,4 22-64 0 0,0-1 0 0 0,0 0 0 0 0,0 0 0 0 0,0 0-1 0 0,0 0 1 0 0,0 0 0 0 0,0 0 0 0 0,0 0 0 0 0,0 1 0 0 0,0-1 0 0 0,0 0 0 0 0,0 0-1 0 0,0 0 1 0 0,0 0 0 0 0,0 0 0 0 0,0 0 0 0 0,0 0 0 0 0,0 0 0 0 0,-1 1 0 0 0,1-1-1 0 0,0 0 1 0 0,0 0 0 0 0,0 0 0 0 0,0 0 0 0 0,0 0 0 0 0,0 0 0 0 0,0 0 0 0 0,0 0-1 0 0,-1 0 1 0 0,1 0 0 0 0,0 0 0 0 0,0 0 0 0 0,0 0 0 0 0,0 0 0 0 0,0 0 0 0 0,0 0-1 0 0,0 0 1 0 0,-1 0 0 0 0,1 0 0 0 0,0 0 0 0 0,0 0 0 0 0,0 0 0 0 0,0 0 0 0 0,0 0-1 0 0,0 0 1 0 0,-1 0 0 0 0,-2 25 63 0 0,1 0 0 0 0,1 0 0 0 0,1 0 0 0 0,1 0 0 0 0,5 26-1 0 0,-1 15-41 0 0,18 155-998 0 0,-15-174-974 0 0,15 48 0 0 0,-12-67 824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0.7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146 177 1020 0 0,'7'-15'5768'0'0,"-2"1"2643"0"0,-4 14-8268 0 0,0 1 0 0 0,0-1-1 0 0,0 0 1 0 0,0 1 0 0 0,0-1-1 0 0,0 1 1 0 0,0-1 0 0 0,0 1 0 0 0,0-1-1 0 0,0 1 1 0 0,-1-1 0 0 0,1 1-1 0 0,0 0 1 0 0,-1 0 0 0 0,1-1-1 0 0,0 1 1 0 0,-1 0 0 0 0,1 0-1 0 0,-1 0 1 0 0,1 1 0 0 0,2 5-111 0 0,0 0 0 0 0,-1 0-1 0 0,0 0 1 0 0,-1 0 0 0 0,0 0 0 0 0,0 1 0 0 0,0-1 0 0 0,-1 0 0 0 0,0 1 0 0 0,0-1 0 0 0,-1 0 0 0 0,0 1 0 0 0,0-1 0 0 0,-1 0-1 0 0,-5 14 1 0 0,6-17-52 0 0,-1 0 0 0 0,-1 0 0 0 0,1 0 0 0 0,-1-1 0 0 0,1 1 0 0 0,-1-1 0 0 0,0 1 0 0 0,0-1 0 0 0,-1 0 0 0 0,1 0 0 0 0,-7 4 0 0 0,7-6 6 0 0,1-1 0 0 0,0 1-1 0 0,-1-1 1 0 0,1 0 0 0 0,-1 1 0 0 0,1-1 0 0 0,0 0 0 0 0,-1 0 0 0 0,1-1 0 0 0,-1 1 0 0 0,1-1 0 0 0,0 1 0 0 0,-1-1 0 0 0,1 0-1 0 0,0 1 1 0 0,-1-1 0 0 0,1 0 0 0 0,0-1 0 0 0,0 1 0 0 0,0 0 0 0 0,0-1 0 0 0,0 1 0 0 0,-3-4 0 0 0,-2-2-7 0 0,0 0 0 0 0,0-1 1 0 0,0 0-1 0 0,1-1 1 0 0,0 1-1 0 0,0-1 0 0 0,1 0 1 0 0,0-1-1 0 0,1 1 1 0 0,0-1-1 0 0,1 0 0 0 0,0 0 1 0 0,0 0-1 0 0,1 0 1 0 0,-2-21-1 0 0,4 23 31 0 0,0 0 0 0 0,0 0 0 0 0,0 0 0 0 0,1 0 1 0 0,0 0-1 0 0,0 0 0 0 0,1 1 0 0 0,0-1 0 0 0,6-13 0 0 0,-6 17 16 0 0,0 0-1 0 0,1-1 0 0 0,-1 1 1 0 0,1 0-1 0 0,0 0 0 0 0,1 1 1 0 0,-1-1-1 0 0,0 1 0 0 0,1-1 1 0 0,0 1-1 0 0,0 0 1 0 0,0 1-1 0 0,0-1 0 0 0,0 1 1 0 0,1-1-1 0 0,6-1 0 0 0,-5 2-7 0 0,-1 1-1 0 0,1 0 1 0 0,-1 0 0 0 0,1 1-1 0 0,-1-1 1 0 0,1 1-1 0 0,0 1 1 0 0,-1-1 0 0 0,1 1-1 0 0,-1 0 1 0 0,1 0-1 0 0,-1 0 1 0 0,0 1-1 0 0,0 0 1 0 0,1 0 0 0 0,-1 0-1 0 0,0 1 1 0 0,-1 0-1 0 0,1 0 1 0 0,0 0-1 0 0,-1 0 1 0 0,0 1 0 0 0,1 0-1 0 0,-1-1 1 0 0,4 7-1 0 0,2 1-16 0 0,-1 0-1 0 0,0 1 0 0 0,-1 0 0 0 0,0 1 1 0 0,0 0-1 0 0,-2 0 0 0 0,0 0 0 0 0,6 20 1 0 0,-11-31-4 0 0,0 0 0 0 0,0 0 1 0 0,-1 1-1 0 0,1-1 1 0 0,-1 0-1 0 0,0 0 0 0 0,0 1 1 0 0,0-1-1 0 0,0 0 0 0 0,0 1 1 0 0,0-1-1 0 0,-1 0 0 0 0,1 1 1 0 0,-1-1-1 0 0,1 0 0 0 0,-1 0 1 0 0,0 0-1 0 0,0 1 1 0 0,0-1-1 0 0,0 0 0 0 0,0 0 1 0 0,0 0-1 0 0,-1-1 0 0 0,1 1 1 0 0,-1 0-1 0 0,1 0 0 0 0,-1-1 1 0 0,0 1-1 0 0,0-1 1 0 0,0 1-1 0 0,0-1 0 0 0,0 0 1 0 0,0 0-1 0 0,0 0 0 0 0,0 0 1 0 0,0 0-1 0 0,0 0 0 0 0,-3 0 1 0 0,-1 0-19 0 0,1 0 1 0 0,0 0 0 0 0,0 0 0 0 0,0 0-1 0 0,-1-1 1 0 0,1 0 0 0 0,0 0 0 0 0,0-1-1 0 0,-1 0 1 0 0,1 0 0 0 0,0 0 0 0 0,0 0-1 0 0,0-1 1 0 0,0 1 0 0 0,0-1 0 0 0,-5-3-1 0 0,2-1-20 0 0,-1 0 0 0 0,1-1 0 0 0,0 0 0 0 0,-10-11 0 0 0,16 16 39 0 0,0 0-1 0 0,0 0 0 0 0,1 0 0 0 0,-1 0 1 0 0,1 0-1 0 0,-1 0 0 0 0,1-1 1 0 0,0 1-1 0 0,0 0 0 0 0,0-1 0 0 0,0 1 1 0 0,0-1-1 0 0,0 1 0 0 0,1-1 0 0 0,-1 1 1 0 0,1-1-1 0 0,0 0 0 0 0,0 1 0 0 0,0-1 1 0 0,0 1-1 0 0,0-1 0 0 0,0 0 0 0 0,1-3 1 0 0,0 5 6 0 0,0 0 1 0 0,-1 0 0 0 0,1 1-1 0 0,0-1 1 0 0,0 0-1 0 0,0 0 1 0 0,0 0 0 0 0,0 0-1 0 0,0 1 1 0 0,0-1 0 0 0,0 0-1 0 0,0 1 1 0 0,0-1-1 0 0,0 1 1 0 0,0 0 0 0 0,0-1-1 0 0,0 1 1 0 0,0 0 0 0 0,0-1-1 0 0,1 1 1 0 0,-1 0-1 0 0,0 0 1 0 0,0 0 0 0 0,0 0-1 0 0,1 0 1 0 0,-1 0 0 0 0,0 0-1 0 0,0 1 1 0 0,0-1 0 0 0,0 0-1 0 0,1 1 1 0 0,-1-1-1 0 0,0 1 1 0 0,0-1 0 0 0,0 1-1 0 0,0-1 1 0 0,0 1 0 0 0,0 0-1 0 0,1 1 1 0 0,4 1 8 0 0,0 1 0 0 0,0 0 0 0 0,-1 0 0 0 0,1 1 1 0 0,6 7-1 0 0,-4-3-13 0 0,-1-1 0 0 0,0 1 1 0 0,-1 0-1 0 0,0 0 0 0 0,0 1 1 0 0,-1 0-1 0 0,0 0 1 0 0,-1 0-1 0 0,0 0 0 0 0,-1 1 1 0 0,0 0-1 0 0,0-1 0 0 0,-1 1 1 0 0,0 19-1 0 0,-1-29-1 0 0,-1 0 0 0 0,0 0 0 0 0,0 0 0 0 0,0 0 0 0 0,0 0 0 0 0,0-1 0 0 0,-1 1 0 0 0,1 0 0 0 0,0 0 0 0 0,0 0 0 0 0,-1 0 0 0 0,1 0 0 0 0,0 0 0 0 0,-1 0 0 0 0,1-1 0 0 0,-1 1 0 0 0,1 0 0 0 0,-1 0 0 0 0,1 0 0 0 0,-1-1 0 0 0,0 1 0 0 0,1 0 0 0 0,-1-1 0 0 0,0 1 0 0 0,0-1 0 0 0,1 1 0 0 0,-2 0 0 0 0,0-1-2 0 0,0 1 1 0 0,0-1-1 0 0,1 0 0 0 0,-1 0 0 0 0,0 0 1 0 0,0 0-1 0 0,1 0 0 0 0,-1 0 0 0 0,0 0 1 0 0,0-1-1 0 0,1 1 0 0 0,-1-1 0 0 0,-2 0 1 0 0,-3-2-13 0 0,1 0 0 0 0,0 0 0 0 0,0 0 0 0 0,1-1 0 0 0,-1 0 0 0 0,-9-8 0 0 0,9 5-130 0 0,-1 0-1 0 0,1 0 1 0 0,0-1 0 0 0,0 1 0 0 0,1-1 0 0 0,0-1 0 0 0,0 1 0 0 0,1-1-1 0 0,0 1 1 0 0,1-1 0 0 0,0 0 0 0 0,-4-18 0 0 0,7 27 91 0 0,0-1 1 0 0,0 1-1 0 0,0 0 0 0 0,1 0 1 0 0,-1 0-1 0 0,0-1 0 0 0,0 1 1 0 0,0 0-1 0 0,0 0 0 0 0,0 0 1 0 0,0-1-1 0 0,0 1 0 0 0,0 0 1 0 0,0 0-1 0 0,0 0 0 0 0,1 0 1 0 0,-1 0-1 0 0,0-1 0 0 0,0 1 1 0 0,0 0-1 0 0,0 0 0 0 0,0 0 1 0 0,1 0-1 0 0,-1 0 0 0 0,0 0 1 0 0,0-1-1 0 0,0 1 0 0 0,0 0 1 0 0,1 0-1 0 0,-1 0 0 0 0,0 0 1 0 0,0 0-1 0 0,0 0 0 0 0,1 0 1 0 0,-1 0-1 0 0,0 0 0 0 0,0 0 1 0 0,0 0-1 0 0,1 0 0 0 0,-1 0 1 0 0,0 0-1 0 0,0 0 0 0 0,0 0 1 0 0,1 0-1 0 0,-1 1 0 0 0,15 4-2111 0 0,11 12-1371 0 0,22 30-2876 0 0,-30-29 4903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7:58.98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17 163 356 0 0,'-2'-3'341'0'0,"0"0"1"0"0,0-1-1 0 0,0 1 0 0 0,1-1 0 0 0,-1 0 0 0 0,1 1 1 0 0,0-1-1 0 0,0 0 0 0 0,0 0 0 0 0,0 0 1 0 0,1 0-1 0 0,0 0 0 0 0,-1 1 0 0 0,2-1 1 0 0,-1 0-1 0 0,0 0 0 0 0,1 0 0 0 0,-1 0 1 0 0,1 0-1 0 0,0 0 0 0 0,1 1 0 0 0,-1-1 1 0 0,1 0-1 0 0,-1 1 0 0 0,1-1 0 0 0,0 1 0 0 0,0-1 1 0 0,1 1-1 0 0,2-3 0 0 0,-1 1-183 0 0,-1 1 0 0 0,1 0 0 0 0,0 1 0 0 0,0-1 0 0 0,0 1-1 0 0,1-1 1 0 0,-1 1 0 0 0,1 0 0 0 0,0 1 0 0 0,0-1 0 0 0,0 1 0 0 0,0 0 0 0 0,0 0 0 0 0,1 1-1 0 0,-1 0 1 0 0,0 0 0 0 0,1 0 0 0 0,-1 0 0 0 0,1 1 0 0 0,-1 0 0 0 0,9 1 0 0 0,-11 0-157 0 0,0 0 1 0 0,0 0 0 0 0,0 1 0 0 0,0-1 0 0 0,0 1 0 0 0,0 0 0 0 0,-1 0-1 0 0,1 0 1 0 0,-1 0 0 0 0,1 0 0 0 0,-1 1 0 0 0,0-1 0 0 0,0 1 0 0 0,0-1 0 0 0,0 1-1 0 0,-1 0 1 0 0,1 0 0 0 0,-1 0 0 0 0,1 0 0 0 0,-1 0 0 0 0,0 0 0 0 0,0 0-1 0 0,0 0 1 0 0,-1 0 0 0 0,1 1 0 0 0,-1 3 0 0 0,3 14-78 0 0,0 0-1 0 0,-2 36 1 0 0,-1-50 55 0 0,1 17-75 0 0,-2-1 0 0 0,-1 1 1 0 0,-1 0-1 0 0,-1 0 0 0 0,-1-1 1 0 0,0 0-1 0 0,-2 0 0 0 0,-1-1 1 0 0,-1 1-1 0 0,-13 21 1 0 0,-6 2-57 0 0,-22 41 93 0 0,50-87 94 0 0,0 0-1 0 0,0 1 1 0 0,1-1-1 0 0,-1 1 1 0 0,0-1-1 0 0,0 1 0 0 0,0-1 1 0 0,0 0-1 0 0,0 1 1 0 0,1-1-1 0 0,-1 0 0 0 0,0 1 1 0 0,0-1-1 0 0,1 0 1 0 0,-1 1-1 0 0,0-1 1 0 0,1 0-1 0 0,-1 1 0 0 0,0-1 1 0 0,1 0-1 0 0,-1 0 1 0 0,0 0-1 0 0,1 1 0 0 0,-1-1 1 0 0,0 0-1 0 0,1 0 1 0 0,-1 0-1 0 0,1 0 0 0 0,-1 1 1 0 0,0-1-1 0 0,1 0 1 0 0,-1 0-1 0 0,1 0 1 0 0,-1 0-1 0 0,0 0 0 0 0,1 0 1 0 0,-1 0-1 0 0,1 0 1 0 0,-1-1-1 0 0,1 1 0 0 0,-1 0 1 0 0,0 0-1 0 0,1 0 1 0 0,0 0-1 0 0,41-4 376 0 0,45-14-836 0 0,-28 0-1654 0 0,-40 13 316 0 0,1 0 0 0 0,0 1 0 0 0,0 1 0 0 0,0 0 0 0 0,24 2 0 0 0,-19 3 335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37.4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42 64 604 0 0,'7'5'1463'0'0,"-1"1"-1"0"0,1-1 1 0 0,0 0 0 0 0,1 0-1 0 0,-1-1 1 0 0,1 0 0 0 0,0 0-1 0 0,14 4 1 0 0,1 2 114 0 0,-21-10-1567 0 0,-1 0-1 0 0,0 1 1 0 0,1-1 0 0 0,-1 0 0 0 0,0 1 0 0 0,1-1 0 0 0,-1 1 0 0 0,0 0-1 0 0,0-1 1 0 0,0 1 0 0 0,1 0 0 0 0,-1 0 0 0 0,0-1 0 0 0,0 1-1 0 0,0 0 1 0 0,0 0 0 0 0,0 0 0 0 0,0 1 0 0 0,-1-1 0 0 0,1 0 0 0 0,0 0-1 0 0,0 0 1 0 0,-1 1 0 0 0,1-1 0 0 0,-1 0 0 0 0,1 2 0 0 0,-3-1-5 0 0,0 0 0 0 0,0-1 0 0 0,0 1 0 0 0,0-1 0 0 0,0 0 0 0 0,0 0 0 0 0,0 0 0 0 0,-1 0 1 0 0,1 0-1 0 0,0 0 0 0 0,-1 0 0 0 0,1-1 0 0 0,-1 1 0 0 0,1-1 0 0 0,-1 0 0 0 0,-3 0 0 0 0,2 0 11 0 0,-1 0-1 0 0,1 0 0 0 0,0 0 1 0 0,-1-1-1 0 0,1 0 0 0 0,0 0 1 0 0,0 0-1 0 0,0-1 0 0 0,-1 1 0 0 0,1-1 1 0 0,-5-3-1 0 0,1 1 11 0 0,7 4 420 0 0,29 14 28 0 0,-27-13-484 0 0,1 1 1 0 0,-1-1-1 0 0,0 0 0 0 0,0 0 1 0 0,0 1-1 0 0,0-1 1 0 0,0 1-1 0 0,0-1 0 0 0,-1 1 1 0 0,1-1-1 0 0,0 1 0 0 0,-1-1 1 0 0,1 1-1 0 0,-1 0 1 0 0,0-1-1 0 0,0 1 0 0 0,1 0 1 0 0,-1-1-1 0 0,0 1 1 0 0,0 0-1 0 0,0-1 0 0 0,-1 1 1 0 0,1 0-1 0 0,0-1 0 0 0,-1 1 1 0 0,1 0-1 0 0,-2 2 1 0 0,2-3-3 0 0,0-1 1 0 0,-1 1 0 0 0,1-1-1 0 0,-1 1 1 0 0,1-1 0 0 0,0 1 0 0 0,-1-1-1 0 0,1 1 1 0 0,-1-1 0 0 0,1 1-1 0 0,-1-1 1 0 0,1 0 0 0 0,-1 1 0 0 0,0-1-1 0 0,1 0 1 0 0,-1 0 0 0 0,1 1-1 0 0,-1-1 1 0 0,0 0 0 0 0,1 0-1 0 0,-1 0 1 0 0,0 0 0 0 0,1 0 0 0 0,-1 1-1 0 0,0-1 1 0 0,0-1 0 0 0,-1 1 4 0 0,1-1 1 0 0,-1 1 0 0 0,1-1 0 0 0,-1 1-1 0 0,1-1 1 0 0,0 0 0 0 0,-1 0-1 0 0,1 0 1 0 0,0 0 0 0 0,-1 0-1 0 0,1 0 1 0 0,0 0 0 0 0,0 0-1 0 0,0-1 1 0 0,0 1 0 0 0,-1-2-1 0 0,-5-6 29 0 0,1 0-1 0 0,0-1 1 0 0,0 0-1 0 0,-5-13 0 0 0,10 22-2 0 0,0-1-1 0 0,1 1 0 0 0,-1 0 0 0 0,1-1 0 0 0,-1 0 1 0 0,1 1-1 0 0,-1-1 0 0 0,1 1 0 0 0,0-1 1 0 0,0 1-1 0 0,0-1 0 0 0,0 0 0 0 0,0 1 1 0 0,0-1-1 0 0,0 1 0 0 0,0-1 0 0 0,1 0 0 0 0,-1 1 1 0 0,1-1-1 0 0,-1 1 0 0 0,1-1 0 0 0,-1 1 1 0 0,1 0-1 0 0,0-1 0 0 0,0 1 0 0 0,0 0 1 0 0,0-1-1 0 0,0 1 0 0 0,0 0 0 0 0,0 0 1 0 0,0 0-1 0 0,0 0 0 0 0,1 0 0 0 0,-1 0 0 0 0,0 0 1 0 0,3-1-1 0 0,-2 1-8 0 0,0 0 0 0 0,0 1 0 0 0,-1-1-1 0 0,1 1 1 0 0,0-1 0 0 0,0 1 0 0 0,0 0 0 0 0,0 0 0 0 0,0 0 0 0 0,0 0 0 0 0,0 0 0 0 0,0 0-1 0 0,-1 1 1 0 0,5 0 0 0 0,5 1-87 0 0,-10-2 45 0 0,-9-20-843 0 0,-7-14 941 0 0,8 13-391 0 0,7 21 256 0 0,0 0 0 0 0,0 0-1 0 0,0 0 1 0 0,0 0 0 0 0,0-1 0 0 0,0 1-1 0 0,0 0 1 0 0,0 0 0 0 0,0 0 0 0 0,0 0 0 0 0,0-1-1 0 0,0 1 1 0 0,0 0 0 0 0,0 0 0 0 0,0 0-1 0 0,0 0 1 0 0,-1-1 0 0 0,1 1 0 0 0,0 0 0 0 0,0 0-1 0 0,0 0 1 0 0,0 0 0 0 0,0 0 0 0 0,0 0-1 0 0,-1-1 1 0 0,1 1 0 0 0,0 0 0 0 0,0 0 0 0 0,0 0-1 0 0,0 0 1 0 0,-1 0 0 0 0,1 0 0 0 0,0 0-1 0 0,0 0 1 0 0,0 0 0 0 0,0 0 0 0 0,-1 0 0 0 0,1 0-1 0 0,0 0 1 0 0,0 0 0 0 0,0 0 0 0 0,0 0-1 0 0,-1 0 1 0 0,1 0 0 0 0,0 0 0 0 0,0 0 0 0 0,0 0-1 0 0,-1 0 1 0 0,1 0 0 0 0,0 0 0 0 0,0 0 0 0 0,0 0-1 0 0,0 0 1 0 0,0 1 0 0 0,-1-1 0 0 0,1 0-1 0 0,-52 45-7926 0 0,51-45 7826 0 0,2 8-1306 0 0,5 1-107 0 0,-1-7 1026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38.39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852 19 184 0 0,'1'-1'261'0'0,"20"-15"2497"0"0,-20 16-2618 0 0,-1 0-1 0 0,0-1 0 0 0,1 1 1 0 0,-1 0-1 0 0,0 0 1 0 0,1 0-1 0 0,-1 0 1 0 0,1 0-1 0 0,-1-1 0 0 0,0 1 1 0 0,1 0-1 0 0,-1 0 1 0 0,1 0-1 0 0,-1 0 0 0 0,0 0 1 0 0,1 0-1 0 0,-1 0 1 0 0,1 0-1 0 0,-1 0 0 0 0,0 1 1 0 0,1-1-1 0 0,-1 0 1 0 0,0 0-1 0 0,1 0 0 0 0,-1 0 1 0 0,1 1-1 0 0,-1-1 1 0 0,0 0-1 0 0,1 0 1 0 0,-1 1-1 0 0,0-1 0 0 0,0 0 1 0 0,1 0-1 0 0,-1 1 1 0 0,0-1-1 0 0,0 0 0 0 0,1 1 1 0 0,-1-1-1 0 0,0 0 1 0 0,0 1-1 0 0,0-1 0 0 0,0 0 1 0 0,1 1-1 0 0,-1-1 1 0 0,0 1-1 0 0,0-1 0 0 0,0 0 1 0 0,0 1-1 0 0,0-1 1 0 0,0 1-1 0 0,0-1 1 0 0,0 0-1 0 0,0 1 0 0 0,0-1 1 0 0,0 1-1 0 0,0-1 1 0 0,0 0-1 0 0,-1 1 0 0 0,-2 7 304 0 0,0 0 0 0 0,-1 0-1 0 0,1 0 1 0 0,-2-1 0 0 0,1 0-1 0 0,-1 0 1 0 0,-10 11 0 0 0,3-2-196 0 0,-147 197 136 0 0,74-111-249 0 0,-98 90 0 0 0,161-171-101 0 0,-304 268 1048 0 0,325-288-1073 0 0,1 0 0 0 0,-1 0-1 0 0,0 0 1 0 0,0 0 0 0 0,0-1-1 0 0,0 1 1 0 0,0 0 0 0 0,0-1-1 0 0,0 1 1 0 0,0-1-1 0 0,0 1 1 0 0,0-1 0 0 0,0 1-1 0 0,-1-1 1 0 0,1 0 0 0 0,0 1-1 0 0,0-1 1 0 0,0 0 0 0 0,-1 0-1 0 0,1 0 1 0 0,0 0 0 0 0,0 0-1 0 0,0 0 1 0 0,-1 0 0 0 0,1-1-1 0 0,0 1 1 0 0,0 0 0 0 0,-2-1-1 0 0,2-1-40 0 0,1 1 0 0 0,-1 0-1 0 0,0-1 1 0 0,0 1 0 0 0,0-1-1 0 0,1 1 1 0 0,-1-1 0 0 0,1 1 0 0 0,-1-1-1 0 0,1 1 1 0 0,0-1 0 0 0,0 1-1 0 0,-1-1 1 0 0,1 0 0 0 0,0 1-1 0 0,1-1 1 0 0,-1-2 0 0 0,0-2-543 0 0,1 1 0 0 0,0 0 0 0 0,0-1 1 0 0,0 1-1 0 0,1 0 0 0 0,-1 0 1 0 0,1 0-1 0 0,0 0 0 0 0,1 1 0 0 0,-1-1 1 0 0,1 0-1 0 0,6-7 0 0 0,-7 10 257 0 0,0 0 0 0 0,0 0-1 0 0,0 1 1 0 0,0-1 0 0 0,1 0-1 0 0,-1 1 1 0 0,0 0 0 0 0,1 0-1 0 0,-1 0 1 0 0,1 0 0 0 0,-1 0-1 0 0,1 0 1 0 0,0 0-1 0 0,-1 1 1 0 0,1 0 0 0 0,0-1-1 0 0,-1 1 1 0 0,1 0 0 0 0,0 0-1 0 0,-1 0 1 0 0,1 1 0 0 0,3 0-1 0 0,-5 0 646 0 0,0 1 0 0 0,0 0-1 0 0,0 0 1 0 0,-1-1 0 0 0,1 1-1 0 0,0 0 1 0 0,-1 0-1 0 0,0 0 1 0 0,1 0 0 0 0,-1 0-1 0 0,0-1 1 0 0,0 1-1 0 0,0 0 1 0 0,0 0 0 0 0,0 0-1 0 0,-1 0 1 0 0,1 0-1 0 0,-1 2 1 0 0,-8 42 1502 0 0,5-26-1392 0 0,-8 29-78 0 0,11-47-345 0 0,0 0 1 0 0,1 1-1 0 0,-1-1 0 0 0,0 0 0 0 0,-1 0 1 0 0,1 0-1 0 0,0 0 0 0 0,-1 0 0 0 0,1 0 1 0 0,-1 0-1 0 0,0 0 0 0 0,1-1 0 0 0,-1 1 1 0 0,0-1-1 0 0,-4 3 0 0 0,5-3 35 0 0,-1-1 0 0 0,1 0 0 0 0,-1 1 0 0 0,1-1 0 0 0,-1 0 0 0 0,0 0 0 0 0,1 0 0 0 0,-1 0 0 0 0,1 0 0 0 0,-1-1 0 0 0,1 1 0 0 0,-1 0 0 0 0,1-1 0 0 0,-1 1 0 0 0,1-1 0 0 0,-1 1 0 0 0,1-1 0 0 0,0 0 0 0 0,-1 1 0 0 0,1-1 0 0 0,0 0 0 0 0,-1 0 0 0 0,1 0 0 0 0,0 0 0 0 0,0 0 0 0 0,0-1 0 0 0,0 1 0 0 0,0 0 0 0 0,0 0 0 0 0,0-1 0 0 0,1 1 0 0 0,-1 0 0 0 0,0-1 0 0 0,1 1 0 0 0,-1-3 0 0 0,-2-1 245 0 0,0-1 0 0 0,1 0 0 0 0,0 0 1 0 0,1 0-1 0 0,-1 0 0 0 0,1 0 0 0 0,-1-8 0 0 0,2 11-185 0 0,0 0 0 0 0,0-1-1 0 0,1 1 1 0 0,-1 0 0 0 0,1 0-1 0 0,-1 0 1 0 0,1-1 0 0 0,0 1 0 0 0,1 0-1 0 0,-1 0 1 0 0,0 1 0 0 0,1-1-1 0 0,-1 0 1 0 0,1 0 0 0 0,0 1-1 0 0,0-1 1 0 0,0 1 0 0 0,4-4-1 0 0,-5 5-90 0 0,1 0 0 0 0,0 0 0 0 0,-1 0 0 0 0,1 1 0 0 0,0-1 0 0 0,0 0 0 0 0,0 1 0 0 0,0 0 0 0 0,0-1 0 0 0,0 1 0 0 0,0 0 0 0 0,-1 0 0 0 0,1 0 0 0 0,0 0 0 0 0,0 0 0 0 0,0 0 0 0 0,0 1 0 0 0,0-1 0 0 0,0 1 0 0 0,0-1-1 0 0,0 1 1 0 0,-1 0 0 0 0,1 0 0 0 0,0 0 0 0 0,0 0 0 0 0,-1 0 0 0 0,1 0 0 0 0,-1 0 0 0 0,1 0 0 0 0,-1 1 0 0 0,1-1 0 0 0,0 2 0 0 0,9 6 46 0 0,-2 0-278 0 0,-19-8-367 0 0,-5-1 122 0 0,15 0 286 0 0,-1 0-1 0 0,1 0 0 0 0,-1 0 1 0 0,1 0-1 0 0,0 0 0 0 0,-1 0 0 0 0,1 0 1 0 0,-1 0-1 0 0,1 0 0 0 0,-1 0 0 0 0,1 0 1 0 0,0 0-1 0 0,-1 0 0 0 0,1 0 1 0 0,-1-1-1 0 0,1 1 0 0 0,0 0 0 0 0,-1 0 1 0 0,1-1-1 0 0,0 1 0 0 0,-1 0 0 0 0,1 0 1 0 0,0-1-1 0 0,-1 1 0 0 0,1 0 0 0 0,0-1 1 0 0,-1 1-1 0 0,1 0 0 0 0,0-1 1 0 0,0 1-1 0 0,0-1 0 0 0,-1 1 0 0 0,1 0 1 0 0,0-1-1 0 0,0 1 0 0 0,0-1 0 0 0,0 1 1 0 0,0 0-1 0 0,0-1 0 0 0,0 1 1 0 0,0-1-1 0 0,0 1 0 0 0,0-1 0 0 0,0 1 1 0 0,0 0-1 0 0,0-1 0 0 0,0 0 0 0 0,12-21-5116 0 0,-1 11 3620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38.8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3 4 0 0,'-10'-3'5971'0'0,"15"9"-3002"0"0,10 11 2511 0 0,4 16-3200 0 0,-4-7-1439 0 0,40 51-368 0 0,4-2-1 0 0,109 107 1 0 0,-81-90-442 0 0,130 129-1713 0 0,-216-220 1450 0 0,1 0 0 0 0,-1 0 0 0 0,1 0 0 0 0,-1 0 0 0 0,1 0 0 0 0,-1 0 0 0 0,1-1 0 0 0,-1 1 0 0 0,1-1 0 0 0,0 1 0 0 0,-1-1 0 0 0,1 1 0 0 0,0-1 0 0 0,-1 0 0 0 0,1 0 0 0 0,0 0 0 0 0,-1 0 0 0 0,1 0 0 0 0,0 0-1 0 0,0 0 1 0 0,-1-1 0 0 0,1 1 0 0 0,0-1 0 0 0,-1 1 0 0 0,1-1 0 0 0,-1 0 0 0 0,4-1 0 0 0,40-26-7685 0 0,-43 26 7450 0 0,5-4-932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39.4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163 79 20 0 0,'-6'-4'216'0'0,"-3"-9"10048"0"0,18 19-7714 0 0,-6-2-2502 0 0,0-1-1 0 0,0 1 1 0 0,0-1 0 0 0,0 1-1 0 0,-1 0 1 0 0,1 0 0 0 0,-1 0-1 0 0,0 0 1 0 0,0 0 0 0 0,-1 1-1 0 0,0-1 1 0 0,1 1 0 0 0,-1-1-1 0 0,-1 1 1 0 0,1-1 0 0 0,-1 1 0 0 0,1-1-1 0 0,-1 1 1 0 0,-1 0 0 0 0,1-1-1 0 0,-2 9 1 0 0,1-11-61 0 0,1 0-1 0 0,-1 0 1 0 0,0 0-1 0 0,0 0 1 0 0,1 0 0 0 0,-1 0-1 0 0,-1 0 1 0 0,1 0 0 0 0,0-1-1 0 0,0 1 1 0 0,-1-1-1 0 0,1 1 1 0 0,-1-1 0 0 0,1 1-1 0 0,-1-1 1 0 0,1 0 0 0 0,-1 1-1 0 0,0-1 1 0 0,-2 1-1 0 0,1-1 9 0 0,0-1-1 0 0,0 1 0 0 0,0-1 1 0 0,0 1-1 0 0,1-1 0 0 0,-1 0 1 0 0,0 0-1 0 0,0-1 0 0 0,0 1 1 0 0,0-1-1 0 0,0 1 1 0 0,1-1-1 0 0,-1 0 0 0 0,0 0 1 0 0,1 0-1 0 0,-1 0 0 0 0,0 0 1 0 0,-2-3-1 0 0,-4-2 40 0 0,0-1-1 0 0,1 0 1 0 0,-1 0 0 0 0,1-1-1 0 0,1 0 1 0 0,0 0 0 0 0,0-1-1 0 0,0 0 1 0 0,1 0 0 0 0,1 0-1 0 0,-8-17 1 0 0,6 13 252 0 0,7 13-261 0 0,0 0-1 0 0,-1-1 1 0 0,1 1-1 0 0,0 0 1 0 0,0 0 0 0 0,0-1-1 0 0,0 1 1 0 0,-1 0 0 0 0,1-1-1 0 0,0 1 1 0 0,0-1-1 0 0,0 1 1 0 0,0 0 0 0 0,0-1-1 0 0,0 1 1 0 0,0 0 0 0 0,0-1-1 0 0,0 1 1 0 0,0 0-1 0 0,0-1 1 0 0,0 1 0 0 0,0-1-1 0 0,0 1 1 0 0,1 0 0 0 0,-1-1-1 0 0,0 1 1 0 0,0 0-1 0 0,0-1 1 0 0,0 1 0 0 0,1 0-1 0 0,-1 0 1 0 0,0-1 0 0 0,0 1-1 0 0,1 0 1 0 0,-1 0-1 0 0,0-1 1 0 0,0 1 0 0 0,1 0-1 0 0,-1 0 1 0 0,0-1 0 0 0,1 1-1 0 0,-1 0 1 0 0,0 0-1 0 0,1 0 1 0 0,-1 0 0 0 0,0 0-1 0 0,1 0 1 0 0,-1 0 0 0 0,1 0-1 0 0,-1-1 1 0 0,0 1 0 0 0,1 0-1 0 0,-1 0 1 0 0,0 1-1 0 0,1-1 1 0 0,0 0-17 0 0,0 0 1 0 0,0 0 0 0 0,1 0-1 0 0,-1 1 1 0 0,0-1-1 0 0,0 0 1 0 0,0 1-1 0 0,0-1 1 0 0,0 1-1 0 0,-1-1 1 0 0,1 1-1 0 0,0-1 1 0 0,0 1-1 0 0,0 0 1 0 0,0-1-1 0 0,-1 1 1 0 0,1 0-1 0 0,0 0 1 0 0,0-1-1 0 0,-1 1 1 0 0,1 0-1 0 0,-1 0 1 0 0,1 0-1 0 0,-1 0 1 0 0,1 1-1 0 0,1 4-127 0 0,0-1 0 0 0,0 1 0 0 0,0-1 0 0 0,-1 1 0 0 0,0 0 1 0 0,-1 0-1 0 0,1 10 0 0 0,-2-16 63 0 0,0 0 0 0 0,0-1 0 0 0,0 1 0 0 0,0-1 0 0 0,0 1 0 0 0,0-1 0 0 0,0 0 0 0 0,0 1 0 0 0,0-1 0 0 0,0 0 0 0 0,0 0 0 0 0,0 1 0 0 0,0-1 0 0 0,1 0 0 0 0,-1 0 0 0 0,0 0 0 0 0,0-1 0 0 0,0 0 74 0 0,0 0 1 0 0,0 0 0 0 0,0 0-1 0 0,0-1 1 0 0,0 1-1 0 0,1 0 1 0 0,-1 0 0 0 0,1 0-1 0 0,-1-1 1 0 0,1 1 0 0 0,0 0-1 0 0,0-1 1 0 0,0 1 0 0 0,0 0-1 0 0,0 0 1 0 0,1-1 0 0 0,-1 1-1 0 0,1 0 1 0 0,0 0-1 0 0,-1-1 1 0 0,1 1 0 0 0,0 0-1 0 0,0 0 1 0 0,0 0 0 0 0,0 0-1 0 0,1 0 1 0 0,-1 0 0 0 0,1 1-1 0 0,-1-1 1 0 0,1 0 0 0 0,-1 1-1 0 0,1-1 1 0 0,0 1-1 0 0,0-1 1 0 0,0 1 0 0 0,0 0-1 0 0,0 0 1 0 0,0 0 0 0 0,2-1-1 0 0,1 0 38 0 0,0 1 0 0 0,-1-1-1 0 0,1 1 1 0 0,0 1 0 0 0,-1-1-1 0 0,1 0 1 0 0,0 1 0 0 0,0 0 0 0 0,-1 0-1 0 0,1 1 1 0 0,0-1 0 0 0,0 1-1 0 0,-1 0 1 0 0,1 0 0 0 0,0 1-1 0 0,-1-1 1 0 0,9 5 0 0 0,15 17-10 0 0,-25-12-552 0 0,-22-10-1296 0 0,14-3 1042 0 0,-1 0 0 0 0,1-1 0 0 0,0 1 0 0 0,0-1 0 0 0,0 0 1 0 0,0 0-1 0 0,1-1 0 0 0,-1 0 0 0 0,1 1 0 0 0,0-1 0 0 0,-3-5 1 0 0,-11-8-977 0 0,-1 1 73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40.2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31 357 104 0 0,'-14'7'110'0'0,"-2"11"11195"0"0,35-16-6817 0 0,162-13-888 0 0,-83-3-3470 0 0,-1-4 0 0 0,126-42-1 0 0,-102 20-161 0 0,-2-5-1 0 0,138-74 0 0 0,-197 86-605 0 0,-54 18-9832 0 0,1-3 4272 0 0,-1 8 4614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40.8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84 24 292 0 0,'14'-7'1739'0'0,"-10"4"-856"0"0,1 1 1 0 0,-1 0-1 0 0,1-1 0 0 0,0 2 1 0 0,-1-1-1 0 0,8-1 1 0 0,-10 3-810 0 0,-1 0 1 0 0,0 0-1 0 0,0 0 1 0 0,0 0-1 0 0,0 0 1 0 0,0 0 0 0 0,1 0-1 0 0,-1 1 1 0 0,0-1-1 0 0,0 0 1 0 0,0 1-1 0 0,0-1 1 0 0,0 1-1 0 0,0-1 1 0 0,0 1-1 0 0,0 0 1 0 0,0-1-1 0 0,0 1 1 0 0,0 0 0 0 0,0 0-1 0 0,-1-1 1 0 0,1 1-1 0 0,0 0 1 0 0,0 0-1 0 0,-1 0 1 0 0,1 0-1 0 0,-1 0 1 0 0,1 0-1 0 0,-1 0 1 0 0,1 0 0 0 0,-1 0-1 0 0,0 1 1 0 0,1-1-1 0 0,-1 2 1 0 0,3 8-68 0 0,0 1 0 0 0,-2-1 0 0 0,1 1 0 0 0,-1-1 0 0 0,-1 1 0 0 0,0 0 0 0 0,-2 14 1 0 0,2-21-22 0 0,-1 0 0 0 0,0 0 0 0 0,0-1 1 0 0,-1 1-1 0 0,1 0 0 0 0,-1 0 0 0 0,0-1 1 0 0,0 1-1 0 0,-1-1 0 0 0,1 1 0 0 0,-1-1 1 0 0,0 0-1 0 0,0 0 0 0 0,-1 0 0 0 0,1 0 1 0 0,-1-1-1 0 0,0 0 0 0 0,0 1 0 0 0,-6 3 1 0 0,7-6 1 0 0,1 0 0 0 0,-1 1-1 0 0,0-1 1 0 0,0 0 0 0 0,0 0 0 0 0,0-1 0 0 0,0 1 0 0 0,0-1 0 0 0,0 1 0 0 0,0-1 0 0 0,0 0 0 0 0,0 0 0 0 0,-1 0 0 0 0,1-1 0 0 0,0 1 0 0 0,0-1 0 0 0,0 0 0 0 0,0 1 0 0 0,0-1 0 0 0,0-1-1 0 0,1 1 1 0 0,-1 0 0 0 0,0-1 0 0 0,1 1 0 0 0,-1-1 0 0 0,1 0 0 0 0,-1 0 0 0 0,1 0 0 0 0,0 0 0 0 0,-1 0 0 0 0,1-1 0 0 0,0 1 0 0 0,-2-4 0 0 0,1 2 100 0 0,1 0 0 0 0,-1 0 1 0 0,1 0-1 0 0,0 0 0 0 0,0-1 1 0 0,0 1-1 0 0,0-1 0 0 0,1 1 0 0 0,0-1 1 0 0,0 0-1 0 0,0 0 0 0 0,0 1 1 0 0,1-1-1 0 0,0 0 0 0 0,0 0 1 0 0,0 0-1 0 0,1 1 0 0 0,-1-1 1 0 0,1 0-1 0 0,0 0 0 0 0,2-4 0 0 0,-2 7-25 0 0,0 1 0 0 0,0-1 0 0 0,0 1 0 0 0,0-1 0 0 0,1 1 0 0 0,-1 0 0 0 0,0-1 0 0 0,1 1 0 0 0,-1 0 0 0 0,1 0 0 0 0,-1 0 0 0 0,1 0-1 0 0,0 0 1 0 0,-1 0 0 0 0,1 1 0 0 0,0-1 0 0 0,0 0 0 0 0,-1 1 0 0 0,1-1 0 0 0,0 1 0 0 0,0 0 0 0 0,0 0 0 0 0,0 0 0 0 0,-1 0 0 0 0,1 0-1 0 0,0 0 1 0 0,0 0 0 0 0,0 0 0 0 0,0 1 0 0 0,0-1 0 0 0,-1 1 0 0 0,1-1 0 0 0,0 1 0 0 0,-1 0 0 0 0,1 0 0 0 0,0 0 0 0 0,-1 0 0 0 0,4 2-1 0 0,-2-2-56 0 0,0 1-1 0 0,0 0 1 0 0,0 0-1 0 0,0 0 0 0 0,0 0 1 0 0,0 1-1 0 0,0-1 1 0 0,-1 1-1 0 0,1 0 0 0 0,-1-1 1 0 0,0 1-1 0 0,0 0 0 0 0,0 1 1 0 0,0-1-1 0 0,-1 0 1 0 0,1 0-1 0 0,-1 1 0 0 0,0-1 1 0 0,2 8-1 0 0,-3-9-37 0 0,0 1 0 0 0,0 0 0 0 0,0-1 0 0 0,-1 1 1 0 0,1-1-1 0 0,-1 1 0 0 0,0-1 0 0 0,0 1 0 0 0,0-1 0 0 0,0 1 0 0 0,0-1 0 0 0,0 0 1 0 0,-3 4-1 0 0,3-6 10 0 0,1 1 0 0 0,-1 0 0 0 0,0-1 0 0 0,0 1 0 0 0,1-1 1 0 0,-1 1-1 0 0,0-1 0 0 0,0 1 0 0 0,0-1 0 0 0,0 0 0 0 0,1 1 1 0 0,-1-1-1 0 0,0 0 0 0 0,0 0 0 0 0,0 1 0 0 0,0-1 0 0 0,0 0 0 0 0,0 0 1 0 0,0 0-1 0 0,0 0 0 0 0,0 0 0 0 0,0-1 0 0 0,0 1 0 0 0,0 0 1 0 0,0 0-1 0 0,1-1 0 0 0,-1 1 0 0 0,0 0 0 0 0,0-1 0 0 0,0 1 0 0 0,0-1 1 0 0,0 1-1 0 0,1-1 0 0 0,-1 1 0 0 0,0-1 0 0 0,1 0 0 0 0,-1 1 1 0 0,0-1-1 0 0,0-1 0 0 0,0 1 31 0 0,-1-1 1 0 0,1 1 0 0 0,-1-1-1 0 0,1 0 1 0 0,0 1-1 0 0,-1-1 1 0 0,1 0-1 0 0,0 0 1 0 0,0 0-1 0 0,1 0 1 0 0,-1 0 0 0 0,0 0-1 0 0,1 0 1 0 0,-1 0-1 0 0,1 0 1 0 0,0 0-1 0 0,-1 0 1 0 0,1 0-1 0 0,0 0 1 0 0,0 0 0 0 0,0 0-1 0 0,1-1 1 0 0,-1 1-1 0 0,0 0 1 0 0,1 0-1 0 0,0 0 1 0 0,1-3-1 0 0,-2 4 29 0 0,1 0-1 0 0,-1 0 0 0 0,1 0 0 0 0,0 0 0 0 0,-1 0 0 0 0,1 1 1 0 0,0-1-1 0 0,0 0 0 0 0,-1 0 0 0 0,1 1 0 0 0,0-1 1 0 0,0 1-1 0 0,0-1 0 0 0,0 0 0 0 0,0 1 0 0 0,0 0 0 0 0,0-1 1 0 0,0 1-1 0 0,0 0 0 0 0,0-1 0 0 0,2 1 0 0 0,-1 0-12 0 0,0 0 0 0 0,0 1 0 0 0,0-1 0 0 0,0 0 0 0 0,0 1 0 0 0,-1-1 0 0 0,1 1 0 0 0,0 0 1 0 0,0 0-1 0 0,0 0 0 0 0,-1 0 0 0 0,1 0 0 0 0,0 0 0 0 0,-1 0 0 0 0,1 0 0 0 0,1 3 0 0 0,-1-3-109 0 0,-1 0 0 0 0,0 1 0 0 0,1-1 0 0 0,-1 1 1 0 0,0-1-1 0 0,0 1 0 0 0,0 0 0 0 0,0-1 0 0 0,0 1 0 0 0,0 0 1 0 0,0 0-1 0 0,-1 0 0 0 0,1 0 0 0 0,0 0 0 0 0,-1 0 0 0 0,1 3 1 0 0,-2-4-123 0 0,1 0 0 0 0,0 0 0 0 0,0-1 1 0 0,-1 1-1 0 0,1 0 0 0 0,0 0 0 0 0,-1-1 1 0 0,1 1-1 0 0,-1 0 0 0 0,1 0 1 0 0,-1-1-1 0 0,1 1 0 0 0,-1 0 0 0 0,0-1 1 0 0,1 1-1 0 0,-1-1 0 0 0,0 1 1 0 0,1-1-1 0 0,-1 1 0 0 0,0-1 0 0 0,0 0 1 0 0,0 1-1 0 0,1-1 0 0 0,-1 0 0 0 0,0 1 1 0 0,0-1-1 0 0,0 0 0 0 0,0 0 1 0 0,1 0-1 0 0,-1 0 0 0 0,0 0 0 0 0,0 0 1 0 0,0 0-1 0 0,0 0 0 0 0,0 0 0 0 0,1 0 1 0 0,-1-1-1 0 0,0 1 0 0 0,0 0 1 0 0,0 0-1 0 0,-1-2 0 0 0,-39-3-3214 0 0,17 0 2059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43.1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1 748 0 0,'6'38'5531'0'0,"7"376"-472"0"0,94 548-1000 0 0,-71-760-3104 0 0,7 52-582 0 0,-33-203-266 0 0,-5-30-841 0 0,-3-17-460 0 0,-1-12-1735 0 0,0 3 1985 0 0,1-1-1 0 0,0 1 1 0 0,-1-1-1 0 0,2 1 1 0 0,2-5-1 0 0,5-15-2693 0 0,-4 15 2344 0 0,5 1 158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43.7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180 60 476 0 0,'1'0'471'0'0,"1"0"-1"0"0,-1 1 1 0 0,0-1-1 0 0,0 0 1 0 0,1 0-1 0 0,-1 1 1 0 0,0-1-1 0 0,0 1 1 0 0,0-1-1 0 0,0 1 1 0 0,0-1-1 0 0,1 1 1 0 0,-1 0-1 0 0,0 0 1 0 0,0-1-1 0 0,-1 1 1 0 0,1 0-1 0 0,0 0 1 0 0,0 0-1 0 0,0 0 0 0 0,0 1 1 0 0,-3 14-374 0 0,0 1 0 0 0,-1-1 0 0 0,-1 0 0 0 0,-1-1 0 0 0,0 1 0 0 0,-10 20 0 0 0,14-34-91 0 0,1 0 1 0 0,-1 0-1 0 0,0 0 0 0 0,0 0 0 0 0,-1 0 0 0 0,1-1 0 0 0,0 1 0 0 0,0 0 0 0 0,-1-1 0 0 0,1 1 1 0 0,-1 0-1 0 0,0-1 0 0 0,1 0 0 0 0,-1 1 0 0 0,0-1 0 0 0,0 0 0 0 0,0 0 0 0 0,0 0 0 0 0,-3 1 1 0 0,3-2 6 0 0,1 0 1 0 0,-1 0 0 0 0,0 0 0 0 0,1 0 0 0 0,-1-1 0 0 0,1 1-1 0 0,-1 0 1 0 0,1-1 0 0 0,-1 0 0 0 0,1 1 0 0 0,-1-1 0 0 0,1 0 0 0 0,0 1-1 0 0,-1-1 1 0 0,1 0 0 0 0,0 0 0 0 0,0 0 0 0 0,-1 0 0 0 0,1-1-1 0 0,-1-1 1 0 0,-3-3 49 0 0,0 0 1 0 0,1-1-1 0 0,0 0 0 0 0,0 0 0 0 0,1 0 0 0 0,0 0 1 0 0,0-1-1 0 0,1 1 0 0 0,-3-13 0 0 0,3 7 468 0 0,1-1 0 0 0,0 1 0 0 0,1-18 0 0 0,0 28-439 0 0,0-1 0 0 0,1 1 0 0 0,-1-1 0 0 0,1 1 0 0 0,-1 0 0 0 0,1 0-1 0 0,0-1 1 0 0,0 1 0 0 0,1 0 0 0 0,-1 0 0 0 0,1 0 0 0 0,-1 0 0 0 0,1 0 0 0 0,0 0-1 0 0,0 1 1 0 0,1-1 0 0 0,-1 0 0 0 0,3-2 0 0 0,-4 5-85 0 0,0-1 1 0 0,0 1 0 0 0,1 0-1 0 0,-1-1 1 0 0,0 1 0 0 0,0 0-1 0 0,0 0 1 0 0,0-1 0 0 0,1 1-1 0 0,-1 0 1 0 0,0 0 0 0 0,0 1-1 0 0,0-1 1 0 0,1 0 0 0 0,-1 0-1 0 0,0 0 1 0 0,0 1 0 0 0,0-1-1 0 0,0 1 1 0 0,0-1 0 0 0,1 1-1 0 0,-1-1 1 0 0,0 1 0 0 0,0-1-1 0 0,0 1 1 0 0,-1 0 0 0 0,1 0-1 0 0,0 0 1 0 0,0-1 0 0 0,0 1-1 0 0,0 0 1 0 0,-1 0 0 0 0,1 0-1 0 0,0 0 1 0 0,-1 0 0 0 0,1 0-1 0 0,-1 1 1 0 0,1-1 0 0 0,-1 0-1 0 0,0 0 1 0 0,1 2 0 0 0,2 3-16 0 0,-1-1 0 0 0,0 1 1 0 0,0 0-1 0 0,0 1 0 0 0,-1-1 1 0 0,1 10-1 0 0,-2-12-13 0 0,0 1 0 0 0,0-1 1 0 0,0 0-1 0 0,-1 1 0 0 0,0-1 0 0 0,0 0 1 0 0,-2 8-1 0 0,2-11 15 0 0,1-1 0 0 0,-1 1-1 0 0,0 0 1 0 0,1 0 0 0 0,-1 0 0 0 0,1 0 0 0 0,-1-1-1 0 0,0 1 1 0 0,0 0 0 0 0,1-1 0 0 0,-1 1 0 0 0,0-1-1 0 0,0 1 1 0 0,0-1 0 0 0,0 1 0 0 0,0-1 0 0 0,0 1-1 0 0,0-1 1 0 0,0 0 0 0 0,0 1 0 0 0,0-1 0 0 0,0 0 0 0 0,0 0-1 0 0,0 0 1 0 0,0 0 0 0 0,0 0 0 0 0,0 0 0 0 0,0 0-1 0 0,0 0 1 0 0,0-1 0 0 0,0 1 0 0 0,0 0 0 0 0,0 0-1 0 0,0-1 1 0 0,0 1 0 0 0,0-1 0 0 0,1 1 0 0 0,-3-2-1 0 0,1 0 14 0 0,0 0-1 0 0,0 0 0 0 0,-1-1 0 0 0,2 1 0 0 0,-1-1 0 0 0,0 1 1 0 0,1-1-1 0 0,-1 0 0 0 0,1 1 0 0 0,0-1 0 0 0,-1 0 0 0 0,1 0 1 0 0,1 0-1 0 0,-1 0 0 0 0,0 0 0 0 0,1 0 0 0 0,0 0 0 0 0,-1 0 1 0 0,1-1-1 0 0,1-5 0 0 0,-1 9-3 0 0,0 0 0 0 0,0 0 0 0 0,1-1 0 0 0,-1 1 0 0 0,0 0 0 0 0,0-1 0 0 0,0 1 0 0 0,0 0 0 0 0,1 0 0 0 0,-1 0 0 0 0,0-1 0 0 0,0 1 0 0 0,0 0 0 0 0,1 0 0 0 0,-1 0 0 0 0,0-1 1 0 0,0 1-1 0 0,1 0 0 0 0,-1 0 0 0 0,0 0 0 0 0,0 0 0 0 0,1 0 0 0 0,-1 0 0 0 0,0 0 0 0 0,1 0 0 0 0,-1 0 0 0 0,0-1 0 0 0,0 1 0 0 0,1 0 0 0 0,-1 0 0 0 0,0 0 0 0 0,1 1 0 0 0,-1-1 0 0 0,0 0 0 0 0,0 0 0 0 0,1 0 0 0 0,-1 0 0 0 0,0 0 0 0 0,1 0 0 0 0,-1 0 0 0 0,0 0 0 0 0,0 1 1 0 0,1-1-1 0 0,-1 0 0 0 0,0 0 0 0 0,0 0 0 0 0,0 0 0 0 0,1 1 0 0 0,-1-1 0 0 0,0 0 0 0 0,0 0 0 0 0,0 1 0 0 0,1-1 0 0 0,-1 0 0 0 0,0 0 0 0 0,0 1 0 0 0,0-1 0 0 0,0 0 0 0 0,0 1 0 0 0,20 17-10 0 0,-17-15 7 0 0,-2-3-10 0 0,0 1 1 0 0,0 0-1 0 0,0-1 1 0 0,-1 1-1 0 0,1 0 1 0 0,0-1-1 0 0,0 1 1 0 0,-1 0-1 0 0,1 0 1 0 0,0 0-1 0 0,-1-1 1 0 0,1 1-1 0 0,-1 0 1 0 0,1 0-1 0 0,-1 0 1 0 0,0 0-1 0 0,1 0 1 0 0,-1 2-1 0 0,-14-2-488 0 0,8-3-113 0 0,0 0 0 0 0,-1-1-1 0 0,1 1 1 0 0,0-1 0 0 0,-9-6 0 0 0,6 1-1109 0 0,0-1-1 0 0,1 0 1 0 0,0 0 0 0 0,0-1 0 0 0,-9-15 0 0 0,10 9 149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41.53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720 1073 1004 0 0,'-20'-3'3470'0'0,"-6"-12"-2636"0"0,1-2 0 0 0,1 0 1 0 0,1-1-1 0 0,0-1 1 0 0,-20-23-1 0 0,17 18-359 0 0,-33-34 417 0 0,2-2 0 0 0,-73-101 1 0 0,86 96-290 0 0,-43-81 1 0 0,59 92-121 0 0,3-2 0 0 0,-24-74-1 0 0,42 104-321 0 0,2 1 0 0 0,-6-49-1 0 0,9 21-2539 0 0,0 50 819 0 0,-2-3-1120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5:21.4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1406 16 840 0 0,'0'-1'126'0'0,"1"1"1"0"0,-1-1-1 0 0,0 1 1 0 0,0-1-1 0 0,0 1 0 0 0,0-1 1 0 0,0 1-1 0 0,0-1 1 0 0,0 1-1 0 0,0-1 0 0 0,0 1 1 0 0,0-1-1 0 0,0 1 0 0 0,-1-1 1 0 0,1 1-1 0 0,0 0 1 0 0,0-1-1 0 0,0 1 0 0 0,-1-1 1 0 0,1 1-1 0 0,0-1 0 0 0,0 1 1 0 0,-1 0-1 0 0,1-1 1 0 0,0 1-1 0 0,-1 0 0 0 0,1-1 1 0 0,0 1-1 0 0,-1 0 1 0 0,1-1-1 0 0,-1 1 0 0 0,1 0 1 0 0,0 0-1 0 0,-1-1 0 0 0,1 1 1 0 0,-1 0-1 0 0,1 0 1 0 0,-1 0-1 0 0,1 0 0 0 0,-1 0 1 0 0,1 0-1 0 0,-1 0 0 0 0,1 0 1 0 0,-1 0-1 0 0,0 0 1 0 0,-26 15 2611 0 0,-25 35-198 0 0,-168 229 2552 0 0,22 19-3544 0 0,-19 72-1469 0 0,80-121 544 0 0,87-157-458 0 0,-155 295 686 0 0,82-124-144 0 0,13-6-317 0 0,90-215-827 0 0,19-40 166 0 0,0 0 0 0 0,0 0 0 0 0,0 0 0 0 0,0 0 0 0 0,0 0 0 0 0,-1 0 0 0 0,1 0 1 0 0,-1 0-1 0 0,0-1 0 0 0,1 1 0 0 0,-1-1 0 0 0,0 1 0 0 0,0-1 0 0 0,0 0 0 0 0,-3 2 1 0 0,5-3 99 0 0,0 0 0 0 0,-1 0 1 0 0,1 0-1 0 0,-1 0 0 0 0,1-1 1 0 0,0 1-1 0 0,-1 0 0 0 0,1 0 1 0 0,0 0-1 0 0,-1-1 1 0 0,1 1-1 0 0,0 0 0 0 0,0 0 1 0 0,-1-1-1 0 0,1 1 0 0 0,0 0 1 0 0,-1-1-1 0 0,1 1 1 0 0,0 0-1 0 0,0-1 0 0 0,0 1 1 0 0,0 0-1 0 0,-1-1 0 0 0,1 1 1 0 0,0 0-1 0 0,0-1 0 0 0,0 1 1 0 0,0-1-1 0 0,0 1 1 0 0,0 0-1 0 0,0-1 0 0 0,0 1 1 0 0,0-1-1 0 0,0 1 0 0 0,0 0 1 0 0,0-1-1 0 0,0 1 1 0 0,0-1-1 0 0,0 1 0 0 0,1 0 1 0 0,-1-1-1 0 0,0 0-157 0 0,0 0-1 0 0,1 0 1 0 0,-1 0-1 0 0,0 0 1 0 0,1 0-1 0 0,-1 0 1 0 0,1 1 0 0 0,-1-1-1 0 0,1 0 1 0 0,-1 0-1 0 0,1 0 1 0 0,0 1 0 0 0,-1-1-1 0 0,1 0 1 0 0,0 1-1 0 0,-1-1 1 0 0,1 1-1 0 0,0-1 1 0 0,0 1 0 0 0,1-2-1 0 0,9 0-1475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42.2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216 94 300 0 0,'9'12'8273'0'0,"0"1"-3819"0"0,-8 8-4275 0 0,0-18-189 0 0,-1 0 0 0 0,1 0 0 0 0,-1 1 0 0 0,0-1-1 0 0,0 0 1 0 0,-1 0 0 0 0,1 0 0 0 0,-1 0 0 0 0,1 0-1 0 0,-1 0 1 0 0,-2 5 0 0 0,2-6-3 0 0,-1 0 0 0 0,1 0 0 0 0,-1 0 0 0 0,1-1 0 0 0,-1 1 0 0 0,0 0 0 0 0,0-1 0 0 0,0 1 0 0 0,0-1 0 0 0,0 0 0 0 0,0 0 0 0 0,-4 2 0 0 0,1-1-6 0 0,1-1-1 0 0,-1 0 0 0 0,0 0 0 0 0,0 0 1 0 0,0 0-1 0 0,-1-1 0 0 0,1 0 1 0 0,0 0-1 0 0,0 0 0 0 0,0-1 1 0 0,0 0-1 0 0,0 0 0 0 0,0 0 1 0 0,0 0-1 0 0,0-1 0 0 0,1 0 1 0 0,-1 0-1 0 0,1 0 0 0 0,-1-1 1 0 0,1 1-1 0 0,0-1 0 0 0,-1 0 0 0 0,1 0 1 0 0,1-1-1 0 0,-6-4 0 0 0,5 4 109 0 0,0 0-1 0 0,0 0 0 0 0,1 0 0 0 0,-1 0 1 0 0,1-1-1 0 0,0 1 0 0 0,0-1 0 0 0,0 0 1 0 0,1 0-1 0 0,0 0 0 0 0,0 0 1 0 0,0-1-1 0 0,1 1 0 0 0,-1 0 0 0 0,1-1 1 0 0,0 1-1 0 0,1-1 0 0 0,0 1 0 0 0,0-1 1 0 0,0 0-1 0 0,0 1 0 0 0,2-9 0 0 0,-1 12-44 0 0,0-1 0 0 0,0 1-1 0 0,1 0 1 0 0,-1 0 0 0 0,0 0 0 0 0,1 0-1 0 0,-1 0 1 0 0,1 0 0 0 0,0 1 0 0 0,-1-1-1 0 0,1 0 1 0 0,0 1 0 0 0,0-1-1 0 0,0 1 1 0 0,0 0 0 0 0,1 0 0 0 0,-1 0-1 0 0,0 0 1 0 0,0 0 0 0 0,1 0-1 0 0,-1 0 1 0 0,0 1 0 0 0,1-1 0 0 0,-1 1-1 0 0,1 0 1 0 0,-1 0 0 0 0,1 0 0 0 0,-1 0-1 0 0,0 0 1 0 0,1 0 0 0 0,-1 1-1 0 0,4 0 1 0 0,7 2-25 0 0,0 0-1 0 0,0 0 0 0 0,0 1 1 0 0,16 9-1 0 0,-28-13-21 0 0,0 0-1 0 0,0 1 1 0 0,0-1-1 0 0,0 1 1 0 0,0 0-1 0 0,-1-1 1 0 0,1 1-1 0 0,0 0 1 0 0,0-1-1 0 0,-1 1 1 0 0,1 0-1 0 0,0 0 1 0 0,-1-1-1 0 0,1 1 1 0 0,-1 0-1 0 0,1 0 1 0 0,-1 0-1 0 0,0 0 0 0 0,1 0 1 0 0,-1 0-1 0 0,0 0 1 0 0,1 0-1 0 0,-1 0 1 0 0,0 0-1 0 0,0 0 1 0 0,0 0-1 0 0,0 0 1 0 0,0 0-1 0 0,0 0 1 0 0,0 0-1 0 0,0 0 1 0 0,-1 0-1 0 0,1 0 1 0 0,0 0-1 0 0,-1 0 1 0 0,1 0-1 0 0,-1 1 1 0 0,0-1-3 0 0,1 1 0 0 0,-1-1-1 0 0,0 0 1 0 0,0 0 0 0 0,0 0 0 0 0,0 1 0 0 0,0-1 0 0 0,0 0-1 0 0,0 0 1 0 0,0 0 0 0 0,0-1 0 0 0,0 1 0 0 0,0 0 0 0 0,-1 0 0 0 0,1-1-1 0 0,0 1 1 0 0,0 0 0 0 0,-1-1 0 0 0,1 1 0 0 0,-1-1 0 0 0,1 0 0 0 0,0 1-1 0 0,-1-1 1 0 0,1 0 0 0 0,-1 0 0 0 0,-2 0 0 0 0,-3-2-5 0 0,1 0-1 0 0,-1 0 1 0 0,0 0 0 0 0,1-1 0 0 0,0 0 0 0 0,0-1 0 0 0,-10-6 0 0 0,15 10 19 0 0,-1-1 0 0 0,1 0 0 0 0,-1 0 0 0 0,1 0 0 0 0,0 0 0 0 0,-1 0 0 0 0,1 0-1 0 0,0 0 1 0 0,0 0 0 0 0,0-1 0 0 0,0 1 0 0 0,0 0 0 0 0,0-1 0 0 0,0 1 0 0 0,0-1 0 0 0,0 1 0 0 0,1-1 0 0 0,-1 1 0 0 0,1-1 0 0 0,-1 0 0 0 0,1 1 0 0 0,-1-1 0 0 0,1 0 0 0 0,0 1 0 0 0,0-1 0 0 0,0 0 0 0 0,0 1 0 0 0,0-1 0 0 0,0 0 0 0 0,1 1 0 0 0,-1-1 0 0 0,1 0 0 0 0,-1 1 0 0 0,1-1 0 0 0,-1 1 0 0 0,1-1 0 0 0,1-2 0 0 0,0 3 4 0 0,-1 0 1 0 0,1 0-1 0 0,0 0 0 0 0,-1 0 1 0 0,1 0-1 0 0,0 0 0 0 0,0 1 1 0 0,0-1-1 0 0,0 1 0 0 0,-1-1 1 0 0,1 1-1 0 0,0 0 0 0 0,0 0 1 0 0,0 0-1 0 0,0 0 1 0 0,0 0-1 0 0,0 0 0 0 0,0 0 1 0 0,0 0-1 0 0,0 1 0 0 0,0-1 1 0 0,-1 1-1 0 0,1 0 0 0 0,0-1 1 0 0,0 1-1 0 0,0 0 1 0 0,-1 0-1 0 0,1 0 0 0 0,-1 0 1 0 0,4 3-1 0 0,-1-1-14 0 0,1 0 1 0 0,-1 0-1 0 0,0 0 1 0 0,1 0-1 0 0,-1 1 1 0 0,-1-1-1 0 0,1 1 1 0 0,-1 0-1 0 0,1 1 0 0 0,3 6 1 0 0,-6-10 1 0 0,-1 0-1 0 0,1 1 1 0 0,-1-1 0 0 0,0 0 0 0 0,1 0 0 0 0,-1 0-1 0 0,0 0 1 0 0,0 1 0 0 0,0-1 0 0 0,0 0 0 0 0,0 0 0 0 0,0 1-1 0 0,0-1 1 0 0,0 0 0 0 0,-1 0 0 0 0,1 0 0 0 0,0 1-1 0 0,-1-1 1 0 0,1 0 0 0 0,-1 0 0 0 0,1 0 0 0 0,-1 0-1 0 0,1 0 1 0 0,-1 0 0 0 0,0 0 0 0 0,-1 2 0 0 0,-1-1 0 0 0,1-1 1 0 0,-1 1-1 0 0,1 0 1 0 0,-1-1-1 0 0,0 0 1 0 0,0 0 0 0 0,1 1-1 0 0,-1-2 1 0 0,0 1-1 0 0,-5 1 1 0 0,-4-1-13 0 0,0 0-1 0 0,0 0 1 0 0,1-1 0 0 0,-21-2-1 0 0,4-5-93 0 0,0-1-1049 0 0,12 7-3137 0 0,35-5-3989 0 0,-8 6 6623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44.4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728 1 836 0 0,'0'0'139'0'0,"0"1"1"0"0,0-1-1 0 0,1 1 0 0 0,-1-1 1 0 0,0 1-1 0 0,0-1 0 0 0,0 1 0 0 0,1-1 1 0 0,-1 1-1 0 0,0-1 0 0 0,1 0 1 0 0,-1 1-1 0 0,0-1 0 0 0,1 1 1 0 0,-1-1-1 0 0,0 0 0 0 0,1 1 0 0 0,-1-1 1 0 0,1 0-1 0 0,-1 1 0 0 0,1-1 1 0 0,-1 0-1 0 0,1 0 0 0 0,-1 1 1 0 0,1-1-1 0 0,0 0 0 0 0,-1 0-79 0 0,1 0 0 0 0,-1 0-1 0 0,0 0 1 0 0,1 0 0 0 0,-1 1 0 0 0,0-1-1 0 0,0 0 1 0 0,1 0 0 0 0,-1 0-1 0 0,0 0 1 0 0,1 0 0 0 0,-1 1 0 0 0,0-1-1 0 0,0 0 1 0 0,1 0 0 0 0,-1 0 0 0 0,0 1-1 0 0,0-1 1 0 0,0 0 0 0 0,1 0 0 0 0,-1 1-1 0 0,0-1 1 0 0,0 0 0 0 0,0 0-1 0 0,0 1 1 0 0,0-1 0 0 0,1 0 0 0 0,-1 1-1 0 0,0-1 1 0 0,0 0 0 0 0,0 1 0 0 0,0-1-1 0 0,0 0 1 0 0,0 0 0 0 0,0 1-1 0 0,0-1 1 0 0,0 0 0 0 0,0 1 0 0 0,0-1-1 0 0,0 0 1 0 0,0 1 0 0 0,-1-1 0 0 0,1 0-1 0 0,0 1 1 0 0,0-1 0 0 0,0 0 0 0 0,0 0-1 0 0,0 1 1 0 0,-1-1 0 0 0,1 0-1 0 0,0 0 1 0 0,0 1 0 0 0,0-1 0 0 0,-1 0-1 0 0,1 0 1 0 0,0 0 0 0 0,0 1 0 0 0,-1-1-1 0 0,1 0 1 0 0,-1 0 0 0 0,-20 22 1165 0 0,0-2 0 0 0,-2 0 1 0 0,0-1-1 0 0,-30 17 0 0 0,-111 58-522 0 0,80-48-274 0 0,54-29-362 0 0,-50 28 563 0 0,-105 78 0 0 0,146-100-262 0 0,38-23-420 0 0,1 0 0 0 0,-1 1 0 0 0,1-1 0 0 0,-1 0 0 0 0,1 0 0 0 0,-1 0 1 0 0,0 0-1 0 0,1 0 0 0 0,-1 0 0 0 0,1 0 0 0 0,-1 0 0 0 0,1 0 0 0 0,-1 0 0 0 0,1 0 0 0 0,-1 0 0 0 0,0 0 0 0 0,1 0 0 0 0,-1-1 1 0 0,1 1-1 0 0,-1 0 0 0 0,1 0 0 0 0,-1-1 0 0 0,1 1 0 0 0,-1 0 0 0 0,0-1 0 0 0,1 0-232 0 0,-1-1 1 0 0,1 1-1 0 0,0 0 0 0 0,0 0 0 0 0,-1 0 1 0 0,1 0-1 0 0,0-1 0 0 0,0 1 1 0 0,0 0-1 0 0,0 0 0 0 0,0-1 0 0 0,1 1 1 0 0,-1 0-1 0 0,0 0 0 0 0,0 0 0 0 0,1 0 1 0 0,0-3-1 0 0,16-36-8488 0 0,-11 32 7251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45.2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150 93 160 0 0,'-25'-21'15389'0'0,"28"24"-15235"0"0,-1 0 0 0 0,0 0 0 0 0,0 0 0 0 0,0 1-1 0 0,0-1 1 0 0,-1 1 0 0 0,1-1 0 0 0,-1 1 0 0 0,1 3-1 0 0,4 10-58 0 0,-4-15-107 0 0,-1 1-1 0 0,0 0 0 0 0,0 0 1 0 0,0-1-1 0 0,-1 1 1 0 0,1 0-1 0 0,-1 0 0 0 0,1 0 1 0 0,-1 0-1 0 0,0 0 0 0 0,0 0 1 0 0,0 0-1 0 0,-1 0 1 0 0,1-1-1 0 0,-1 1 0 0 0,1 0 1 0 0,-1 0-1 0 0,0 0 0 0 0,-2 5 1 0 0,2-7-6 0 0,0 0 0 0 0,1-1 0 0 0,-1 1-1 0 0,0 0 1 0 0,0 0 0 0 0,1 0 0 0 0,-1 0 0 0 0,0-1 0 0 0,0 1 0 0 0,0 0 0 0 0,0-1 0 0 0,0 1-1 0 0,0-1 1 0 0,0 1 0 0 0,0-1 0 0 0,0 1 0 0 0,0-1 0 0 0,0 0 0 0 0,-1 0 0 0 0,0 1 0 0 0,-1-1-3 0 0,1-1 0 0 0,0 1 0 0 0,0 0 0 0 0,-1-1 0 0 0,1 1 1 0 0,0-1-1 0 0,0 0 0 0 0,0 0 0 0 0,0 0 0 0 0,0 0 0 0 0,0 0 0 0 0,0 0 1 0 0,0 0-1 0 0,-2-3 0 0 0,-7-5-56 0 0,1 0 1 0 0,0-1-1 0 0,1 0 0 0 0,-16-21 1 0 0,21 26 87 0 0,0-1 0 0 0,1 0 0 0 0,0 0 0 0 0,0 0 0 0 0,0-1 1 0 0,1 1-1 0 0,0-1 0 0 0,0 1 0 0 0,0-1 0 0 0,1 0 0 0 0,-1-11 0 0 0,2 17 3 0 0,0 0-1 0 0,0 0 0 0 0,0-1 0 0 0,0 1 0 0 0,0 0 0 0 0,1 0 0 0 0,-1 0 0 0 0,0-1 0 0 0,1 1 0 0 0,-1 0 0 0 0,0 0 0 0 0,1 0 0 0 0,-1 0 0 0 0,1 0 1 0 0,0 0-1 0 0,-1 0 0 0 0,1 0 0 0 0,0 0 0 0 0,0 0 0 0 0,0 0 0 0 0,0 0 0 0 0,0 0 0 0 0,-1 1 0 0 0,1-1 0 0 0,1 0 0 0 0,-1 1 0 0 0,0-1 1 0 0,0 0-1 0 0,0 1 0 0 0,0 0 0 0 0,0-1 0 0 0,0 1 0 0 0,1 0 0 0 0,-1-1 0 0 0,0 1 0 0 0,0 0 0 0 0,0 0 0 0 0,1 0 0 0 0,-1 0 0 0 0,0 0 0 0 0,0 0 1 0 0,1 1-1 0 0,-1-1 0 0 0,0 0 0 0 0,0 0 0 0 0,0 1 0 0 0,0-1 0 0 0,1 1 0 0 0,-1-1 0 0 0,0 1 0 0 0,1 1 0 0 0,2-1-8 0 0,0 0 0 0 0,-1 1-1 0 0,1 0 1 0 0,-1 0-1 0 0,1 0 1 0 0,-1 0 0 0 0,0 1-1 0 0,0-1 1 0 0,0 1-1 0 0,0 0 1 0 0,0 0-1 0 0,-1 0 1 0 0,1 0 0 0 0,-1 0-1 0 0,3 5 1 0 0,3 12-12 0 0,1 5-80 0 0,-9-24 75 0 0,-1 0 0 0 0,1 0-1 0 0,0 0 1 0 0,0 0 0 0 0,0 0 0 0 0,-1 0-1 0 0,1 0 1 0 0,-1 0 0 0 0,1 0-1 0 0,-1-1 1 0 0,1 1 0 0 0,-1 0 0 0 0,1 0-1 0 0,-1 0 1 0 0,0-1 0 0 0,1 1-1 0 0,-1 0 1 0 0,0-1 0 0 0,0 1 0 0 0,1-1-1 0 0,-1 1 1 0 0,0-1 0 0 0,0 1-1 0 0,0-1 1 0 0,0 0 0 0 0,-1 1 0 0 0,-22-9-377 0 0,19 3 570 0 0,22 9-19 0 0,-11-2-159 0 0,-1 1-1 0 0,1-1 1 0 0,-1 1 0 0 0,0 1-1 0 0,0-1 1 0 0,0 1-1 0 0,-1 0 1 0 0,1 0-1 0 0,-1 0 1 0 0,5 7 0 0 0,8 6-36 0 0,-22-18-25 0 0,-1 0 0 0 0,1-1 0 0 0,-1 1-1 0 0,1-1 1 0 0,0 0 0 0 0,-10-6 0 0 0,10 3 83 0 0,-1 0 0 0 0,1 0-1 0 0,1 0 1 0 0,-1-1 0 0 0,1 0 0 0 0,0 0 0 0 0,0 0 0 0 0,0 0 0 0 0,1-1 0 0 0,0 1 0 0 0,1-1-1 0 0,-1 0 1 0 0,1 0 0 0 0,0 0 0 0 0,1 0 0 0 0,0 0 0 0 0,-1-12 0 0 0,2 19-14 0 0,1-1-1 0 0,-1 0 1 0 0,0 1 0 0 0,0-1-1 0 0,0 0 1 0 0,1 1 0 0 0,-1-1 0 0 0,0 0-1 0 0,1 1 1 0 0,-1-1 0 0 0,1 1-1 0 0,-1-1 1 0 0,1 1 0 0 0,-1-1 0 0 0,1 1-1 0 0,-1-1 1 0 0,1 1 0 0 0,-1-1-1 0 0,1 1 1 0 0,0-1 0 0 0,-1 1 0 0 0,1 0-1 0 0,0 0 1 0 0,-1-1 0 0 0,1 1-1 0 0,0 0 1 0 0,-1 0 0 0 0,1 0 0 0 0,0 0-1 0 0,0-1 1 0 0,-1 1 0 0 0,1 0-1 0 0,0 0 1 0 0,-1 1 0 0 0,1-1 0 0 0,0 0-1 0 0,0 0 1 0 0,-1 0 0 0 0,1 0-1 0 0,0 1 1 0 0,0-1 0 0 0,0 0-59 0 0,1 1 1 0 0,-1-1-1 0 0,0 0 1 0 0,0 1-1 0 0,0-1 1 0 0,0 1-1 0 0,0-1 1 0 0,0 1-1 0 0,1-1 1 0 0,-1 1-1 0 0,-1 0 1 0 0,1-1-1 0 0,0 1 0 0 0,0 0 1 0 0,0 0-1 0 0,0 0 1 0 0,0 0-1 0 0,-1 0 1 0 0,1 0-1 0 0,0 0 1 0 0,-1 0-1 0 0,1 0 1 0 0,-1 0-1 0 0,1 0 1 0 0,-1 0-1 0 0,1 0 1 0 0,-1 3-1 0 0,0 2-922 0 0,-1 0-1 0 0,0 0 1 0 0,-1 0-1 0 0,0 0 1 0 0,0 0-1 0 0,0 0 1 0 0,0 0-1 0 0,-1-1 1 0 0,0 1-1 0 0,0-1 1 0 0,0 0-1 0 0,-1 0 1 0 0,-6 7 0 0 0,-6 1-522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51.27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26 1417 548 0 0,'0'19'10041'0'0,"5"-19"-8172"0"0,-10-28-1266 0 0,4 12-588 0 0,0 0 0 0 0,-8-29 0 0 0,-3-19-4 0 0,10 9-1 0 0,2-1-1 0 0,2 1 1 0 0,3 0-1 0 0,13-66 1 0 0,-3 51 5 0 0,3 0 0 0 0,3 2 1 0 0,44-99-1 0 0,-48 132 35 0 0,1 1 0 0 0,1 1 0 0 0,2 1-1 0 0,1 1 1 0 0,1 1 0 0 0,2 1 0 0 0,1 1 0 0 0,39-33 0 0 0,-21 26 224 0 0,2 3 0 0 0,63-36 1 0 0,-79 52-78 0 0,0 2 1 0 0,0 2-1 0 0,2 0 1 0 0,-1 2-1 0 0,42-7 1 0 0,-42 10-55 0 0,-13 3-84 0 0,0 1 1 0 0,0 1 0 0 0,22-1-1 0 0,-35 1-299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51.650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14 160 0 0,'-1'-10'4725'0'0,"2"10"-4635"0"0,17-4 3045 0 0,25 7-73 0 0,190 67 1174 0 0,108 62-3745 0 0,-332-128-485 0 0,64 34-12 0 0,-69-35 1 0 0,0-1 1 0 0,-1 1-1 0 0,1 0 0 0 0,-1 0 0 0 0,0 0 0 0 0,0 1 0 0 0,0-1 0 0 0,0 1 0 0 0,0-1 0 0 0,-1 1 0 0 0,0 0 0 0 0,0 0 0 0 0,0 0 0 0 0,0 0 0 0 0,1 6 0 0 0,0 6-235 0 0,-1 0 0 0 0,-1 0-1 0 0,0 0 1 0 0,-1 1 0 0 0,-1-1-1 0 0,-1 0 1 0 0,0 0 0 0 0,-1 0 0 0 0,-1 0-1 0 0,0-1 1 0 0,-10 23 0 0 0,-9 15-3449 0 0,-57 94 0 0 0,49-94 1527 0 0,0 0 494 0 0,-4-1 243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52.678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5 22 240 0 0,'-5'-12'11518'0'0,"36"8"-7392"0"0,-24 4-4421 0 0,42-4 417 0 0,-1 3 1 0 0,1 1-1 0 0,-1 3 0 0 0,1 2 0 0 0,-1 2 0 0 0,0 2 0 0 0,-1 2 0 0 0,50 19 0 0 0,-66-18-100 0 0,1 2 0 0 0,-2 0 1 0 0,0 2-1 0 0,-1 1 0 0 0,0 2 1 0 0,-2 1-1 0 0,0 0 1 0 0,-1 3-1 0 0,-2 0 0 0 0,0 1 1 0 0,-1 1-1 0 0,28 42 0 0 0,-33-38-38 0 0,-1 2 0 0 0,-1 0 0 0 0,-2 0 0 0 0,-1 1 0 0 0,-2 1 1 0 0,-1 0-1 0 0,-2 1 0 0 0,-1 0 0 0 0,-1 0 0 0 0,-2 0 0 0 0,-1 44 0 0 0,-9 25-89 0 0,3-79 14 0 0,-1 0 362 0 0,4-24-359 0 0,0 0 0 0 0,0 1-1 0 0,0-1 1 0 0,0 0 0 0 0,0 0 0 0 0,0 1 0 0 0,0-1 0 0 0,0 0-1 0 0,0 0 1 0 0,0 1 0 0 0,0-1 0 0 0,0 0 0 0 0,0 0 0 0 0,0 0 0 0 0,0 1-1 0 0,0-1 1 0 0,0 0 0 0 0,0 0 0 0 0,0 1 0 0 0,0-1 0 0 0,0 0 0 0 0,6 2-2204 0 0,-6-2 2203 0 0,0 0 1 0 0,0 0 0 0 0,1 0 0 0 0,-1 0 0 0 0,0 0 0 0 0,0 0 0 0 0,0 0-1 0 0,1 0 1 0 0,-1 0 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8:53.099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0 36 772 0 0,'11'-4'8054'0'0,"-11"4"-7913"0"0,26 19 1685 0 0,20 25-2147 0 0,8 20 387 0 0,-39-44 678 0 0,2-1 1 0 0,0 0 0 0 0,1-1 0 0 0,36 28-1 0 0,-52-45-674 0 0,1-1 0 0 0,-1 1-1 0 0,0-1 1 0 0,1 1-1 0 0,-1-1 1 0 0,0 0 0 0 0,1 0-1 0 0,-1 0 1 0 0,1 0 0 0 0,-1 0-1 0 0,0-1 1 0 0,1 1 0 0 0,-1-1-1 0 0,0 1 1 0 0,1-1 0 0 0,-1 0-1 0 0,0 0 1 0 0,0 0-1 0 0,0 0 1 0 0,0 0 0 0 0,0-1-1 0 0,2-1 1 0 0,43-33 160 0 0,83-95-1216 0 0,-89 85-3232 0 0,-2-1-4501 0 0,-32 37 7037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34.11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0 380 0 0,'26'38'7374'0'0,"8"36"-3772"0"0,-30-65-3308 0 0,87 223 1053 0 0,-33-75-4703 0 0,-14-38-3557 0 0,-37-97 5333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34.49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1 355 604 0 0,'55'-29'5114'0'0,"-45"25"-4546"0"0,-1-1 1 0 0,1 0-1 0 0,-1 0 0 0 0,14-12 0 0 0,-19 14-529 0 0,-1 0 0 0 0,0 0 0 0 0,0-1 0 0 0,0 0 0 0 0,-1 1 0 0 0,1-1 0 0 0,-1 0 0 0 0,0 0-1 0 0,0-1 1 0 0,-1 1 0 0 0,1 0 0 0 0,-1 0 0 0 0,0-1 0 0 0,2-7 0 0 0,-1-1-224 0 0,-1 0 0 0 0,0 0 0 0 0,0 0 0 0 0,-1 0 1 0 0,-1 0-1 0 0,0 0 0 0 0,-1 0 0 0 0,0 0 0 0 0,-1 0 0 0 0,0 1 0 0 0,-1 0 1 0 0,-1-1-1 0 0,0 1 0 0 0,-11-20 0 0 0,15 32 168 0 0,1-1 1 0 0,0 0-1 0 0,0 1 0 0 0,-1-1 1 0 0,1 0-1 0 0,0 1 0 0 0,0-1 1 0 0,-1 0-1 0 0,1 1 0 0 0,-1-1 1 0 0,1 1-1 0 0,-1-1 0 0 0,1 1 0 0 0,-1-1 1 0 0,1 1-1 0 0,-1-1 0 0 0,1 1 1 0 0,-1 0-1 0 0,0-1 0 0 0,1 1 1 0 0,-1 0-1 0 0,0-1 0 0 0,1 1 1 0 0,-1 0-1 0 0,0 0 0 0 0,1 0 1 0 0,-1-1-1 0 0,0 1 0 0 0,1 0 1 0 0,-1 0-1 0 0,0 0 0 0 0,0 0 1 0 0,1 0-1 0 0,-1 0 0 0 0,0 1 1 0 0,1-1-1 0 0,-1 0 0 0 0,0 0 1 0 0,1 0-1 0 0,-1 1 0 0 0,0-1 1 0 0,1 0-1 0 0,-1 1 0 0 0,0-1 1 0 0,1 0-1 0 0,-1 1 0 0 0,1-1 1 0 0,-1 1-1 0 0,1-1 0 0 0,-1 1 1 0 0,1-1-1 0 0,-1 1 0 0 0,1 0 1 0 0,0-1-1 0 0,-1 1 0 0 0,1-1 1 0 0,0 1-1 0 0,-1 0 0 0 0,1-1 1 0 0,0 1-1 0 0,-1 1 0 0 0,-12 52 33 0 0,11-42-73 0 0,-1 3 130 0 0,1 0-1 0 0,1 0 1 0 0,1 0 0 0 0,0 1 0 0 0,1-1-1 0 0,5 27 1 0 0,0 0 356 0 0,12 39 490 0 0,-11-59-681 0 0,-7-18-242 0 0,1 0 0 0 0,0 0-1 0 0,1 0 1 0 0,-1 0 0 0 0,1 0 0 0 0,0 0-1 0 0,0-1 1 0 0,0 1 0 0 0,0-1 0 0 0,0 1-1 0 0,1-1 1 0 0,0 0 0 0 0,0 0 0 0 0,0 0-1 0 0,0 0 1 0 0,0-1 0 0 0,0 1 0 0 0,1-1-1 0 0,-1 0 1 0 0,1 0 0 0 0,-1 0 0 0 0,1 0 0 0 0,0-1-1 0 0,0 1 1 0 0,0-1 0 0 0,0 0 0 0 0,0 0-1 0 0,6 0 1 0 0,-1-1-307 0 0,0 0 0 0 0,0-1 0 0 0,0-1 1 0 0,-1 1-1 0 0,1-2 0 0 0,0 1 0 0 0,-1-1 0 0 0,0 0 0 0 0,0 0 0 0 0,0-1 0 0 0,0-1 1 0 0,12-7-1 0 0,27-23-1900 0 0,-28 17 1244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2T02:59:34.85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221 88 60 0 0,'-3'-6'217'0'0,"-1"0"-1"0"0,1 0 1 0 0,-1 0-1 0 0,0 1 1 0 0,0-1-1 0 0,-1 1 1 0 0,0 0 0 0 0,0 1-1 0 0,0-1 1 0 0,0 1-1 0 0,0 0 1 0 0,-1 0-1 0 0,0 1 1 0 0,0 0 0 0 0,0 0-1 0 0,-12-4 1 0 0,14 5-147 0 0,0 1 1 0 0,0 0-1 0 0,0 0 1 0 0,0 1-1 0 0,0-1 1 0 0,0 1-1 0 0,0 0 1 0 0,0 0-1 0 0,-1 1 0 0 0,1-1 1 0 0,0 1-1 0 0,0-1 1 0 0,0 1-1 0 0,0 1 1 0 0,1-1-1 0 0,-1 0 1 0 0,0 1-1 0 0,0 0 1 0 0,1 0-1 0 0,-1 0 1 0 0,1 0-1 0 0,0 1 1 0 0,0-1-1 0 0,-1 1 1 0 0,2 0-1 0 0,-1 0 0 0 0,0 0 1 0 0,0 0-1 0 0,-1 4 1 0 0,1-2-18 0 0,1 1 1 0 0,0-1-1 0 0,0 0 1 0 0,0 1-1 0 0,1-1 1 0 0,-1 1-1 0 0,1 0 1 0 0,1-1-1 0 0,-1 1 0 0 0,1 0 1 0 0,0 0-1 0 0,1-1 1 0 0,-1 1-1 0 0,1 0 1 0 0,0-1-1 0 0,2 7 1 0 0,1 2-21 0 0,0 0-1 0 0,1-1 1 0 0,0 1 0 0 0,1-1 0 0 0,10 15 0 0 0,0 1 8 0 0,-12-21 42 0 0,1 1 0 0 0,0-1 0 0 0,0 0 0 0 0,0 0 1 0 0,1-1-1 0 0,1 0 0 0 0,12 12 0 0 0,-19-19-71 0 0,0 0 0 0 0,0 1 0 0 0,1-1 0 0 0,-1 0-1 0 0,1 0 1 0 0,-1 1 0 0 0,0-1 0 0 0,1 0 0 0 0,-1 0 0 0 0,1 1 0 0 0,-1-1 0 0 0,0 0-1 0 0,1 0 1 0 0,-1 0 0 0 0,1 0 0 0 0,-1 0 0 0 0,1 0 0 0 0,-1 0 0 0 0,0 0 0 0 0,1 0 0 0 0,-1 0-1 0 0,1 0 1 0 0,-1 0 0 0 0,1 0 0 0 0,-1 0 0 0 0,1 0 0 0 0,-1 0 0 0 0,0 0 0 0 0,1-1-1 0 0,-1 1 1 0 0,1 0 0 0 0,-1 0 0 0 0,0 0 0 0 0,1-1 0 0 0,-1 1 0 0 0,0 0 0 0 0,1-1 0 0 0,7-21 169 0 0,-6-35-159 0 0,-2 50-3 0 0,-18-126-67 0 0,18 133 47 0 0,-1 0 0 0 0,1-1 0 0 0,0 1 0 0 0,0 0 0 0 0,0-1 1 0 0,0 1-1 0 0,0 0 0 0 0,0-1 0 0 0,1 1 0 0 0,-1 0 0 0 0,0-1 0 0 0,0 1 0 0 0,0 0 0 0 0,0 0 0 0 0,0-1 0 0 0,0 1 0 0 0,1 0 0 0 0,-1-1 0 0 0,0 1 1 0 0,0 0-1 0 0,0 0 0 0 0,1-1 0 0 0,-1 1 0 0 0,0 0 0 0 0,0 0 0 0 0,1 0 0 0 0,-1-1 0 0 0,0 1 0 0 0,0 0 0 0 0,1 0 0 0 0,-1 0 0 0 0,0 0 0 0 0,1 0 1 0 0,-1-1-1 0 0,0 1 0 0 0,1 0 0 0 0,-1 0 0 0 0,0 0 0 0 0,1 0 0 0 0,-1 0 0 0 0,1 0 0 0 0,17 7-197 0 0,17 17-674 0 0,-25-16 13 0 0,0 0 0 0 0,1-1 0 0 0,0 0 0 0 0,0-1 0 0 0,18 7 0 0 0,-16-8-332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50D1F-DE8C-A54A-BF90-790412909A50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7B3F8-B8D4-B64F-AC9A-3DF9441F5E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613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0AD10B9-EA13-CC41-9659-1FBE9B9E95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 algn="ctr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 algn="ctr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 algn="ctr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 algn="ctr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 algn="r"/>
            <a:fld id="{EE43FE97-9F43-7341-B47C-992413F1D40C}" type="slidenum">
              <a:rPr lang="en-US" altLang="en-US" sz="1200"/>
              <a:pPr algn="r"/>
              <a:t>1</a:t>
            </a:fld>
            <a:endParaRPr lang="en-US" altLang="en-US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7558235-F31F-014E-B895-D029316B6F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>
            <a:extLst>
              <a:ext uri="{FF2B5EF4-FFF2-40B4-BE49-F238E27FC236}">
                <a16:creationId xmlns:a16="http://schemas.microsoft.com/office/drawing/2014/main" id="{C5FB49B1-FED3-F140-B31D-872378AE7C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738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D089AE-FEF1-1748-BDD5-47AE27C31192}" type="slidenum">
              <a:rPr lang="en-US"/>
              <a:pPr/>
              <a:t>11</a:t>
            </a:fld>
            <a:endParaRPr lang="en-US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836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68A34B-901E-5946-A4AE-62EFB2F75003}" type="slidenum">
              <a:rPr lang="en-US"/>
              <a:pPr/>
              <a:t>2</a:t>
            </a:fld>
            <a:endParaRPr lang="en-US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72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61E2EA-7CFE-3C4B-A7FE-B70F5CC22BAA}" type="slidenum">
              <a:rPr lang="en-US"/>
              <a:pPr/>
              <a:t>3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applications:</a:t>
            </a:r>
          </a:p>
          <a:p>
            <a:r>
              <a:rPr lang="en-US" dirty="0"/>
              <a:t>  Vertices are things, edges are relationships between them...</a:t>
            </a:r>
          </a:p>
          <a:p>
            <a:endParaRPr lang="en-US" dirty="0"/>
          </a:p>
          <a:p>
            <a:r>
              <a:rPr lang="en-US" dirty="0"/>
              <a:t>Computer Networks: vertex == computer, edge == network connection.</a:t>
            </a:r>
          </a:p>
          <a:p>
            <a:r>
              <a:rPr lang="en-US" dirty="0"/>
              <a:t>  Minimum amount of cable to connect all</a:t>
            </a:r>
          </a:p>
          <a:p>
            <a:r>
              <a:rPr lang="en-US" dirty="0"/>
              <a:t>  Shortest path between 2 computers</a:t>
            </a:r>
          </a:p>
          <a:p>
            <a:endParaRPr lang="en-US" dirty="0"/>
          </a:p>
          <a:p>
            <a:r>
              <a:rPr lang="en-US" dirty="0"/>
              <a:t>Transportation:  vertex == location, edge == transportation means (road, air route, train)</a:t>
            </a:r>
          </a:p>
          <a:p>
            <a:r>
              <a:rPr lang="en-US" dirty="0"/>
              <a:t>  Shortest route from A to B - google maps</a:t>
            </a:r>
          </a:p>
          <a:p>
            <a:endParaRPr lang="en-US" dirty="0"/>
          </a:p>
          <a:p>
            <a:r>
              <a:rPr lang="en-US" dirty="0"/>
              <a:t>Task Planning:  Vertices are tasks - edges are conflicts or dependencies</a:t>
            </a:r>
          </a:p>
          <a:p>
            <a:r>
              <a:rPr lang="en-US" dirty="0"/>
              <a:t>    Can the events be scheduled w/o conflict?</a:t>
            </a:r>
          </a:p>
          <a:p>
            <a:r>
              <a:rPr lang="en-US" dirty="0"/>
              <a:t>    How many time slots would be required?</a:t>
            </a:r>
          </a:p>
        </p:txBody>
      </p:sp>
    </p:spTree>
    <p:extLst>
      <p:ext uri="{BB962C8B-B14F-4D97-AF65-F5344CB8AC3E}">
        <p14:creationId xmlns:p14="http://schemas.microsoft.com/office/powerpoint/2010/main" val="352153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68D565-42A6-FB4C-A7AB-7E50F70F3F55}" type="slidenum">
              <a:rPr lang="en-US"/>
              <a:pPr/>
              <a:t>5</a:t>
            </a:fld>
            <a:endParaRPr lang="en-US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47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D7EB80-4C52-054C-A813-7EB64AA99101}" type="slidenum">
              <a:rPr lang="en-US"/>
              <a:pPr/>
              <a:t>6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applications will call for different types of graphs.</a:t>
            </a:r>
          </a:p>
          <a:p>
            <a:endParaRPr lang="en-US" dirty="0"/>
          </a:p>
          <a:p>
            <a:r>
              <a:rPr lang="en-US" dirty="0"/>
              <a:t>Undirected - edges do not have direction.</a:t>
            </a:r>
          </a:p>
          <a:p>
            <a:r>
              <a:rPr lang="en-US" dirty="0"/>
              <a:t>Directed - edges have direction</a:t>
            </a:r>
          </a:p>
          <a:p>
            <a:endParaRPr lang="en-US" dirty="0"/>
          </a:p>
          <a:p>
            <a:r>
              <a:rPr lang="en-US" dirty="0"/>
              <a:t>Undirected - computer network where information can flow equally well in both directions between two computers.</a:t>
            </a:r>
          </a:p>
          <a:p>
            <a:r>
              <a:rPr lang="en-US" dirty="0"/>
              <a:t>Directed - </a:t>
            </a:r>
          </a:p>
          <a:p>
            <a:r>
              <a:rPr lang="en-US" dirty="0"/>
              <a:t>  google maps - where there are one way streets - </a:t>
            </a:r>
          </a:p>
          <a:p>
            <a:r>
              <a:rPr lang="en-US" dirty="0"/>
              <a:t>  airlines that fly from NY-LA but not LA-NY (go to LV on way back instead)</a:t>
            </a:r>
          </a:p>
          <a:p>
            <a:r>
              <a:rPr lang="en-US" dirty="0"/>
              <a:t>  </a:t>
            </a:r>
          </a:p>
          <a:p>
            <a:r>
              <a:rPr lang="en-US" dirty="0"/>
              <a:t>Directed graphs can have edges both ways between vertices.</a:t>
            </a:r>
          </a:p>
          <a:p>
            <a:r>
              <a:rPr lang="en-US" dirty="0"/>
              <a:t>  Any undirected graph can be represented as a directed graph by...</a:t>
            </a:r>
          </a:p>
          <a:p>
            <a:endParaRPr lang="en-US" dirty="0"/>
          </a:p>
          <a:p>
            <a:r>
              <a:rPr lang="en-US" dirty="0"/>
              <a:t>Weighted graphs can be directed as well as undirected.</a:t>
            </a:r>
          </a:p>
          <a:p>
            <a:r>
              <a:rPr lang="en-US" dirty="0"/>
              <a:t>   Edge weights can be:</a:t>
            </a:r>
          </a:p>
          <a:p>
            <a:r>
              <a:rPr lang="en-US" dirty="0"/>
              <a:t>    Cost of network cable installation</a:t>
            </a:r>
          </a:p>
          <a:p>
            <a:r>
              <a:rPr lang="en-US" dirty="0"/>
              <a:t>    Driving distance / time</a:t>
            </a:r>
          </a:p>
          <a:p>
            <a:r>
              <a:rPr lang="en-US" dirty="0"/>
              <a:t>    </a:t>
            </a:r>
          </a:p>
          <a:p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97866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252D34-BD41-084E-9545-4E035E9A853C}" type="slidenum">
              <a:rPr lang="en-US"/>
              <a:pPr/>
              <a:t>7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the minimum and maximum number of edges in an undirected graph?</a:t>
            </a:r>
          </a:p>
          <a:p>
            <a:endParaRPr lang="en-US" dirty="0"/>
          </a:p>
          <a:p>
            <a:r>
              <a:rPr lang="en-US" dirty="0"/>
              <a:t>0 &lt;= |E| &lt;= (|V|*(|V|-1))/2</a:t>
            </a:r>
          </a:p>
          <a:p>
            <a:r>
              <a:rPr lang="en-US" dirty="0"/>
              <a:t>Every vertex is connected to all |V|-1 others, but that counts every edge twice (i.e. (</a:t>
            </a:r>
            <a:r>
              <a:rPr lang="en-US" dirty="0" err="1"/>
              <a:t>a,b</a:t>
            </a:r>
            <a:r>
              <a:rPr lang="en-US" dirty="0"/>
              <a:t>) and (</a:t>
            </a:r>
            <a:r>
              <a:rPr lang="en-US" dirty="0" err="1"/>
              <a:t>b,a</a:t>
            </a:r>
            <a:r>
              <a:rPr lang="en-US" dirty="0"/>
              <a:t>)) so divide by 2.</a:t>
            </a:r>
          </a:p>
        </p:txBody>
      </p:sp>
    </p:spTree>
    <p:extLst>
      <p:ext uri="{BB962C8B-B14F-4D97-AF65-F5344CB8AC3E}">
        <p14:creationId xmlns:p14="http://schemas.microsoft.com/office/powerpoint/2010/main" val="380855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3BF1CA-32B1-0342-8AB7-A92CCE4C7094}" type="slidenum">
              <a:rPr lang="en-US"/>
              <a:pPr/>
              <a:t>8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Maximum number of edges in a directed graph?</a:t>
            </a:r>
          </a:p>
          <a:p>
            <a:r>
              <a:rPr lang="en-US" dirty="0"/>
              <a:t>0 &lt;= |E| &lt;= |V|*(|V|-1)</a:t>
            </a:r>
          </a:p>
          <a:p>
            <a:r>
              <a:rPr lang="en-US" dirty="0"/>
              <a:t>No division by 2 on the number of edges because (</a:t>
            </a:r>
            <a:r>
              <a:rPr lang="en-US" dirty="0" err="1"/>
              <a:t>a,b</a:t>
            </a:r>
            <a:r>
              <a:rPr lang="en-US" dirty="0"/>
              <a:t>) and (</a:t>
            </a:r>
            <a:r>
              <a:rPr lang="en-US" dirty="0" err="1"/>
              <a:t>b,a</a:t>
            </a:r>
            <a:r>
              <a:rPr lang="en-US" dirty="0"/>
              <a:t>) are distinct in a digraph.</a:t>
            </a:r>
          </a:p>
        </p:txBody>
      </p:sp>
    </p:spTree>
    <p:extLst>
      <p:ext uri="{BB962C8B-B14F-4D97-AF65-F5344CB8AC3E}">
        <p14:creationId xmlns:p14="http://schemas.microsoft.com/office/powerpoint/2010/main" val="3683310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12E0A2-FE80-F14D-8EC0-D619DBD405BB}" type="slidenum">
              <a:rPr lang="en-US"/>
              <a:pPr/>
              <a:t>9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Degree = number of incident edges.</a:t>
            </a:r>
          </a:p>
          <a:p>
            <a:r>
              <a:rPr lang="en-US" dirty="0"/>
              <a:t>  in degree = incoming edges</a:t>
            </a:r>
          </a:p>
          <a:p>
            <a:r>
              <a:rPr lang="en-US" dirty="0"/>
              <a:t>  out degree = outgoing edges</a:t>
            </a:r>
          </a:p>
          <a:p>
            <a:r>
              <a:rPr lang="en-US" dirty="0"/>
              <a:t>    For Vertex d? </a:t>
            </a:r>
          </a:p>
          <a:p>
            <a:endParaRPr lang="en-US" dirty="0"/>
          </a:p>
          <a:p>
            <a:r>
              <a:rPr lang="en-US" dirty="0"/>
              <a:t>Path - sequence of adjacent vertices</a:t>
            </a:r>
          </a:p>
          <a:p>
            <a:r>
              <a:rPr lang="en-US" dirty="0"/>
              <a:t>Path length = # of edges in the path (note different from what text did with trees)</a:t>
            </a:r>
          </a:p>
          <a:p>
            <a:r>
              <a:rPr lang="en-US" dirty="0"/>
              <a:t>Cycle = path that starts and ends at the same vertex</a:t>
            </a:r>
          </a:p>
          <a:p>
            <a:r>
              <a:rPr lang="en-US" dirty="0"/>
              <a:t>  Path here? {a, b, f, d, a}</a:t>
            </a:r>
          </a:p>
          <a:p>
            <a:r>
              <a:rPr lang="en-US" dirty="0"/>
              <a:t>  Length?  4</a:t>
            </a:r>
          </a:p>
          <a:p>
            <a:r>
              <a:rPr lang="en-US" dirty="0"/>
              <a:t>  Any longer? Shorter?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51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5F8A90-1879-564B-A9AB-65B086BD05A4}" type="slidenum">
              <a:rPr lang="en-US"/>
              <a:pPr/>
              <a:t>10</a:t>
            </a:fld>
            <a:endParaRPr lang="en-US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30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59DE8-9271-5B4E-8459-C7B342B9F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6B8E25-A4AE-454D-AB41-5FAEFF6B8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FD615-DA3B-6947-A2EB-92191DC70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15924-E89E-8B42-889E-1BF72F4D4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DAD7C-ECD9-364F-9C5D-F37E02A75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264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A17E3-2E96-5D41-8BF5-85C2C0B0A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306B60-435C-1147-AA79-489A439484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BF5D6F-0A86-6543-9A6F-6DC3BBF9E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56B6F-96CF-FF42-B3E8-E3A6DE0B4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B146C-0132-C649-B8EB-312750035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829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E33C74-D592-034E-9485-9D106964F0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67DA79-53D2-714F-B99C-049EC19BB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CBB89-8EB6-A549-9FE1-275E574E8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2486B-431B-204E-9466-F3311412F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22857-22BE-F144-9998-8E149B18B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43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4E564-1C7A-F747-9A0C-9F27ECFFB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20C61-3E9E-F34D-AEEA-C1527216D3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E4CAA-3FC5-9443-BA03-9ECE6311F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EDE9F6-E89E-044C-93A5-C103CB1A5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62FA6-9E14-B246-9C4E-B82E4255B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3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771D8-4063-5A40-AC2E-7C97961A4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DCEDA5-C2A9-4647-8AD0-F0C4AEEA5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6BF58-6BC9-4A4F-945C-2BBC5FC7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016EC-B22E-724F-A877-C464C439C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679BA8-91BA-3543-A250-B81E4F94E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349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72DE-AC26-984D-BDAE-4817CF99C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803EB4-ACF9-004B-A097-92FD257AC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3EC8F9-BDAB-2045-BAE7-18725C074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A28CF-9D8B-C441-8181-892DB77DA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FFEDC-96EF-E644-8748-A1715FF74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1A4C71-BE98-104C-A016-86645A4F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41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4FF3F-19D1-DA4E-AF20-21EE9B59D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0B3217-EF22-B24B-9408-AAFFB997A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E5911A-D45A-BF43-BDB8-EC53077D7E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F4ABCE-F5AE-264D-ADC2-6B4AC0B830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1BECE0-83E0-0043-80E8-4384C5AA4C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08F47B-A1B2-394F-BF27-48E1B8859D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2396A7-D404-2D4C-ACA4-BB3721794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8CFAD0-2DA9-CD43-99DD-B5D29B701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2588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85A51-72EE-3447-97CD-1C12D7360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4A6223-556F-E644-B2DE-68630AF52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C5FDE4-F0D1-8D49-A25B-37071219D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87B09A-097C-6B40-9AAA-799745567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64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67A56C-7394-554F-BC29-774C74BD4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77A288-6A97-2F49-9105-27944245D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CAD5C8-8B61-7F49-A5D3-526354D44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36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F47E7-6250-D64B-B024-231F1AB6A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354ED-F986-EB4B-B955-71EDA12C6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EDD99-ACA1-AE43-A43C-5E70A4AC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38719-8F20-6846-9F14-1F40B90CA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16E02A-B663-9F4E-94D9-C1C172741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E6481C-CF12-F740-862E-084D23DC0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752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E0F6D-1EB6-D14F-9A2A-8CD0B674F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E941DD9-6615-5A44-AE3F-DD9AB68581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592EC-4368-EE41-B0F7-5CD2AFD088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301364-B5DC-294A-AB3F-64666E3C1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20352-A516-4247-8C37-182437056645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2C4BF-1B9B-8A42-81B3-088A4121B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0D2771-EF68-E445-A879-9B926BAD7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30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43D279-EDDC-984D-9C81-46DFC7859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A52176-8080-F04F-AC99-E81751C85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DEBD6-6365-5F41-813C-C50DFE0E5A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20352-A516-4247-8C37-182437056645}" type="datetimeFigureOut">
              <a:rPr lang="en-US" smtClean="0"/>
              <a:t>12/1/2021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2F9AD-0B89-194F-A5DB-AE23D75635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D5999-1224-5A40-9144-B0BBB25F9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F78D5-C678-D34A-9D1C-FFC6337166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6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2.png"/><Relationship Id="rId21" Type="http://schemas.openxmlformats.org/officeDocument/2006/relationships/image" Target="../media/image24.png"/><Relationship Id="rId42" Type="http://schemas.openxmlformats.org/officeDocument/2006/relationships/customXml" Target="../ink/ink21.xml"/><Relationship Id="rId63" Type="http://schemas.openxmlformats.org/officeDocument/2006/relationships/image" Target="../media/image45.png"/><Relationship Id="rId84" Type="http://schemas.openxmlformats.org/officeDocument/2006/relationships/customXml" Target="../ink/ink42.xml"/><Relationship Id="rId138" Type="http://schemas.openxmlformats.org/officeDocument/2006/relationships/customXml" Target="../ink/ink69.xml"/><Relationship Id="rId159" Type="http://schemas.openxmlformats.org/officeDocument/2006/relationships/image" Target="../media/image93.png"/><Relationship Id="rId170" Type="http://schemas.openxmlformats.org/officeDocument/2006/relationships/customXml" Target="../ink/ink85.xml"/><Relationship Id="rId191" Type="http://schemas.openxmlformats.org/officeDocument/2006/relationships/image" Target="../media/image109.png"/><Relationship Id="rId205" Type="http://schemas.openxmlformats.org/officeDocument/2006/relationships/image" Target="../media/image116.png"/><Relationship Id="rId226" Type="http://schemas.openxmlformats.org/officeDocument/2006/relationships/customXml" Target="../ink/ink113.xml"/><Relationship Id="rId247" Type="http://schemas.openxmlformats.org/officeDocument/2006/relationships/image" Target="../media/image137.png"/><Relationship Id="rId107" Type="http://schemas.openxmlformats.org/officeDocument/2006/relationships/image" Target="../media/image67.png"/><Relationship Id="rId11" Type="http://schemas.openxmlformats.org/officeDocument/2006/relationships/image" Target="../media/image19.png"/><Relationship Id="rId32" Type="http://schemas.openxmlformats.org/officeDocument/2006/relationships/customXml" Target="../ink/ink16.xml"/><Relationship Id="rId53" Type="http://schemas.openxmlformats.org/officeDocument/2006/relationships/image" Target="../media/image40.png"/><Relationship Id="rId74" Type="http://schemas.openxmlformats.org/officeDocument/2006/relationships/customXml" Target="../ink/ink37.xml"/><Relationship Id="rId128" Type="http://schemas.openxmlformats.org/officeDocument/2006/relationships/customXml" Target="../ink/ink64.xml"/><Relationship Id="rId149" Type="http://schemas.openxmlformats.org/officeDocument/2006/relationships/image" Target="../media/image88.png"/><Relationship Id="rId5" Type="http://schemas.openxmlformats.org/officeDocument/2006/relationships/image" Target="../media/image16.png"/><Relationship Id="rId95" Type="http://schemas.openxmlformats.org/officeDocument/2006/relationships/image" Target="../media/image61.png"/><Relationship Id="rId160" Type="http://schemas.openxmlformats.org/officeDocument/2006/relationships/customXml" Target="../ink/ink80.xml"/><Relationship Id="rId181" Type="http://schemas.openxmlformats.org/officeDocument/2006/relationships/image" Target="../media/image104.png"/><Relationship Id="rId216" Type="http://schemas.openxmlformats.org/officeDocument/2006/relationships/customXml" Target="../ink/ink108.xml"/><Relationship Id="rId237" Type="http://schemas.openxmlformats.org/officeDocument/2006/relationships/image" Target="../media/image132.png"/><Relationship Id="rId22" Type="http://schemas.openxmlformats.org/officeDocument/2006/relationships/customXml" Target="../ink/ink11.xml"/><Relationship Id="rId43" Type="http://schemas.openxmlformats.org/officeDocument/2006/relationships/image" Target="../media/image35.png"/><Relationship Id="rId64" Type="http://schemas.openxmlformats.org/officeDocument/2006/relationships/customXml" Target="../ink/ink32.xml"/><Relationship Id="rId118" Type="http://schemas.openxmlformats.org/officeDocument/2006/relationships/customXml" Target="../ink/ink59.xml"/><Relationship Id="rId139" Type="http://schemas.openxmlformats.org/officeDocument/2006/relationships/image" Target="../media/image83.png"/><Relationship Id="rId85" Type="http://schemas.openxmlformats.org/officeDocument/2006/relationships/image" Target="../media/image56.png"/><Relationship Id="rId150" Type="http://schemas.openxmlformats.org/officeDocument/2006/relationships/customXml" Target="../ink/ink75.xml"/><Relationship Id="rId171" Type="http://schemas.openxmlformats.org/officeDocument/2006/relationships/image" Target="../media/image99.png"/><Relationship Id="rId192" Type="http://schemas.openxmlformats.org/officeDocument/2006/relationships/customXml" Target="../ink/ink96.xml"/><Relationship Id="rId206" Type="http://schemas.openxmlformats.org/officeDocument/2006/relationships/customXml" Target="../ink/ink103.xml"/><Relationship Id="rId227" Type="http://schemas.openxmlformats.org/officeDocument/2006/relationships/image" Target="../media/image127.png"/><Relationship Id="rId12" Type="http://schemas.openxmlformats.org/officeDocument/2006/relationships/customXml" Target="../ink/ink6.xml"/><Relationship Id="rId17" Type="http://schemas.openxmlformats.org/officeDocument/2006/relationships/image" Target="../media/image22.png"/><Relationship Id="rId33" Type="http://schemas.openxmlformats.org/officeDocument/2006/relationships/image" Target="../media/image30.png"/><Relationship Id="rId38" Type="http://schemas.openxmlformats.org/officeDocument/2006/relationships/customXml" Target="../ink/ink19.xml"/><Relationship Id="rId59" Type="http://schemas.openxmlformats.org/officeDocument/2006/relationships/image" Target="../media/image43.png"/><Relationship Id="rId103" Type="http://schemas.openxmlformats.org/officeDocument/2006/relationships/image" Target="../media/image65.png"/><Relationship Id="rId108" Type="http://schemas.openxmlformats.org/officeDocument/2006/relationships/customXml" Target="../ink/ink54.xml"/><Relationship Id="rId124" Type="http://schemas.openxmlformats.org/officeDocument/2006/relationships/customXml" Target="../ink/ink62.xml"/><Relationship Id="rId129" Type="http://schemas.openxmlformats.org/officeDocument/2006/relationships/image" Target="../media/image78.png"/><Relationship Id="rId54" Type="http://schemas.openxmlformats.org/officeDocument/2006/relationships/customXml" Target="../ink/ink27.xml"/><Relationship Id="rId70" Type="http://schemas.openxmlformats.org/officeDocument/2006/relationships/customXml" Target="../ink/ink35.xml"/><Relationship Id="rId75" Type="http://schemas.openxmlformats.org/officeDocument/2006/relationships/image" Target="../media/image51.png"/><Relationship Id="rId91" Type="http://schemas.openxmlformats.org/officeDocument/2006/relationships/image" Target="../media/image59.png"/><Relationship Id="rId96" Type="http://schemas.openxmlformats.org/officeDocument/2006/relationships/customXml" Target="../ink/ink48.xml"/><Relationship Id="rId140" Type="http://schemas.openxmlformats.org/officeDocument/2006/relationships/customXml" Target="../ink/ink70.xml"/><Relationship Id="rId145" Type="http://schemas.openxmlformats.org/officeDocument/2006/relationships/image" Target="../media/image86.png"/><Relationship Id="rId161" Type="http://schemas.openxmlformats.org/officeDocument/2006/relationships/image" Target="../media/image94.png"/><Relationship Id="rId166" Type="http://schemas.openxmlformats.org/officeDocument/2006/relationships/customXml" Target="../ink/ink83.xml"/><Relationship Id="rId182" Type="http://schemas.openxmlformats.org/officeDocument/2006/relationships/customXml" Target="../ink/ink91.xml"/><Relationship Id="rId187" Type="http://schemas.openxmlformats.org/officeDocument/2006/relationships/image" Target="../media/image107.png"/><Relationship Id="rId217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212" Type="http://schemas.openxmlformats.org/officeDocument/2006/relationships/customXml" Target="../ink/ink106.xml"/><Relationship Id="rId233" Type="http://schemas.openxmlformats.org/officeDocument/2006/relationships/image" Target="../media/image130.png"/><Relationship Id="rId238" Type="http://schemas.openxmlformats.org/officeDocument/2006/relationships/customXml" Target="../ink/ink119.xml"/><Relationship Id="rId23" Type="http://schemas.openxmlformats.org/officeDocument/2006/relationships/image" Target="../media/image25.png"/><Relationship Id="rId28" Type="http://schemas.openxmlformats.org/officeDocument/2006/relationships/customXml" Target="../ink/ink14.xml"/><Relationship Id="rId49" Type="http://schemas.openxmlformats.org/officeDocument/2006/relationships/image" Target="../media/image38.png"/><Relationship Id="rId114" Type="http://schemas.openxmlformats.org/officeDocument/2006/relationships/customXml" Target="../ink/ink57.xml"/><Relationship Id="rId119" Type="http://schemas.openxmlformats.org/officeDocument/2006/relationships/image" Target="../media/image73.png"/><Relationship Id="rId44" Type="http://schemas.openxmlformats.org/officeDocument/2006/relationships/customXml" Target="../ink/ink22.xml"/><Relationship Id="rId60" Type="http://schemas.openxmlformats.org/officeDocument/2006/relationships/customXml" Target="../ink/ink30.xml"/><Relationship Id="rId65" Type="http://schemas.openxmlformats.org/officeDocument/2006/relationships/image" Target="../media/image46.png"/><Relationship Id="rId81" Type="http://schemas.openxmlformats.org/officeDocument/2006/relationships/image" Target="../media/image54.png"/><Relationship Id="rId86" Type="http://schemas.openxmlformats.org/officeDocument/2006/relationships/customXml" Target="../ink/ink43.xml"/><Relationship Id="rId130" Type="http://schemas.openxmlformats.org/officeDocument/2006/relationships/customXml" Target="../ink/ink65.xml"/><Relationship Id="rId135" Type="http://schemas.openxmlformats.org/officeDocument/2006/relationships/image" Target="../media/image81.png"/><Relationship Id="rId151" Type="http://schemas.openxmlformats.org/officeDocument/2006/relationships/image" Target="../media/image89.png"/><Relationship Id="rId156" Type="http://schemas.openxmlformats.org/officeDocument/2006/relationships/customXml" Target="../ink/ink78.xml"/><Relationship Id="rId177" Type="http://schemas.openxmlformats.org/officeDocument/2006/relationships/image" Target="../media/image102.png"/><Relationship Id="rId198" Type="http://schemas.openxmlformats.org/officeDocument/2006/relationships/customXml" Target="../ink/ink99.xml"/><Relationship Id="rId172" Type="http://schemas.openxmlformats.org/officeDocument/2006/relationships/customXml" Target="../ink/ink86.xml"/><Relationship Id="rId193" Type="http://schemas.openxmlformats.org/officeDocument/2006/relationships/image" Target="../media/image110.png"/><Relationship Id="rId202" Type="http://schemas.openxmlformats.org/officeDocument/2006/relationships/customXml" Target="../ink/ink101.xml"/><Relationship Id="rId207" Type="http://schemas.openxmlformats.org/officeDocument/2006/relationships/image" Target="../media/image117.png"/><Relationship Id="rId223" Type="http://schemas.openxmlformats.org/officeDocument/2006/relationships/image" Target="../media/image125.png"/><Relationship Id="rId228" Type="http://schemas.openxmlformats.org/officeDocument/2006/relationships/customXml" Target="../ink/ink114.xml"/><Relationship Id="rId244" Type="http://schemas.openxmlformats.org/officeDocument/2006/relationships/customXml" Target="../ink/ink122.xml"/><Relationship Id="rId13" Type="http://schemas.openxmlformats.org/officeDocument/2006/relationships/image" Target="../media/image20.png"/><Relationship Id="rId18" Type="http://schemas.openxmlformats.org/officeDocument/2006/relationships/customXml" Target="../ink/ink9.xml"/><Relationship Id="rId39" Type="http://schemas.openxmlformats.org/officeDocument/2006/relationships/image" Target="../media/image33.png"/><Relationship Id="rId109" Type="http://schemas.openxmlformats.org/officeDocument/2006/relationships/image" Target="../media/image68.png"/><Relationship Id="rId34" Type="http://schemas.openxmlformats.org/officeDocument/2006/relationships/customXml" Target="../ink/ink17.xml"/><Relationship Id="rId50" Type="http://schemas.openxmlformats.org/officeDocument/2006/relationships/customXml" Target="../ink/ink25.xml"/><Relationship Id="rId55" Type="http://schemas.openxmlformats.org/officeDocument/2006/relationships/image" Target="../media/image41.png"/><Relationship Id="rId76" Type="http://schemas.openxmlformats.org/officeDocument/2006/relationships/customXml" Target="../ink/ink38.xml"/><Relationship Id="rId97" Type="http://schemas.openxmlformats.org/officeDocument/2006/relationships/image" Target="../media/image62.png"/><Relationship Id="rId104" Type="http://schemas.openxmlformats.org/officeDocument/2006/relationships/customXml" Target="../ink/ink52.xml"/><Relationship Id="rId120" Type="http://schemas.openxmlformats.org/officeDocument/2006/relationships/customXml" Target="../ink/ink60.xml"/><Relationship Id="rId125" Type="http://schemas.openxmlformats.org/officeDocument/2006/relationships/image" Target="../media/image76.png"/><Relationship Id="rId141" Type="http://schemas.openxmlformats.org/officeDocument/2006/relationships/image" Target="../media/image84.png"/><Relationship Id="rId146" Type="http://schemas.openxmlformats.org/officeDocument/2006/relationships/customXml" Target="../ink/ink73.xml"/><Relationship Id="rId167" Type="http://schemas.openxmlformats.org/officeDocument/2006/relationships/image" Target="../media/image97.png"/><Relationship Id="rId188" Type="http://schemas.openxmlformats.org/officeDocument/2006/relationships/customXml" Target="../ink/ink94.xml"/><Relationship Id="rId7" Type="http://schemas.openxmlformats.org/officeDocument/2006/relationships/image" Target="../media/image17.png"/><Relationship Id="rId71" Type="http://schemas.openxmlformats.org/officeDocument/2006/relationships/image" Target="../media/image49.png"/><Relationship Id="rId92" Type="http://schemas.openxmlformats.org/officeDocument/2006/relationships/customXml" Target="../ink/ink46.xml"/><Relationship Id="rId162" Type="http://schemas.openxmlformats.org/officeDocument/2006/relationships/customXml" Target="../ink/ink81.xml"/><Relationship Id="rId183" Type="http://schemas.openxmlformats.org/officeDocument/2006/relationships/image" Target="../media/image105.png"/><Relationship Id="rId213" Type="http://schemas.openxmlformats.org/officeDocument/2006/relationships/image" Target="../media/image120.png"/><Relationship Id="rId218" Type="http://schemas.openxmlformats.org/officeDocument/2006/relationships/customXml" Target="../ink/ink109.xml"/><Relationship Id="rId234" Type="http://schemas.openxmlformats.org/officeDocument/2006/relationships/customXml" Target="../ink/ink117.xml"/><Relationship Id="rId239" Type="http://schemas.openxmlformats.org/officeDocument/2006/relationships/image" Target="../media/image133.png"/><Relationship Id="rId2" Type="http://schemas.openxmlformats.org/officeDocument/2006/relationships/customXml" Target="../ink/ink1.xml"/><Relationship Id="rId29" Type="http://schemas.openxmlformats.org/officeDocument/2006/relationships/image" Target="../media/image28.png"/><Relationship Id="rId24" Type="http://schemas.openxmlformats.org/officeDocument/2006/relationships/customXml" Target="../ink/ink12.xml"/><Relationship Id="rId40" Type="http://schemas.openxmlformats.org/officeDocument/2006/relationships/customXml" Target="../ink/ink20.xml"/><Relationship Id="rId45" Type="http://schemas.openxmlformats.org/officeDocument/2006/relationships/image" Target="../media/image36.png"/><Relationship Id="rId66" Type="http://schemas.openxmlformats.org/officeDocument/2006/relationships/customXml" Target="../ink/ink33.xml"/><Relationship Id="rId87" Type="http://schemas.openxmlformats.org/officeDocument/2006/relationships/image" Target="../media/image57.png"/><Relationship Id="rId110" Type="http://schemas.openxmlformats.org/officeDocument/2006/relationships/customXml" Target="../ink/ink55.xml"/><Relationship Id="rId115" Type="http://schemas.openxmlformats.org/officeDocument/2006/relationships/image" Target="../media/image71.png"/><Relationship Id="rId131" Type="http://schemas.openxmlformats.org/officeDocument/2006/relationships/image" Target="../media/image79.png"/><Relationship Id="rId136" Type="http://schemas.openxmlformats.org/officeDocument/2006/relationships/customXml" Target="../ink/ink68.xml"/><Relationship Id="rId157" Type="http://schemas.openxmlformats.org/officeDocument/2006/relationships/image" Target="../media/image92.png"/><Relationship Id="rId178" Type="http://schemas.openxmlformats.org/officeDocument/2006/relationships/customXml" Target="../ink/ink89.xml"/><Relationship Id="rId61" Type="http://schemas.openxmlformats.org/officeDocument/2006/relationships/image" Target="../media/image44.png"/><Relationship Id="rId82" Type="http://schemas.openxmlformats.org/officeDocument/2006/relationships/customXml" Target="../ink/ink41.xml"/><Relationship Id="rId152" Type="http://schemas.openxmlformats.org/officeDocument/2006/relationships/customXml" Target="../ink/ink76.xml"/><Relationship Id="rId173" Type="http://schemas.openxmlformats.org/officeDocument/2006/relationships/image" Target="../media/image100.png"/><Relationship Id="rId194" Type="http://schemas.openxmlformats.org/officeDocument/2006/relationships/customXml" Target="../ink/ink97.xml"/><Relationship Id="rId199" Type="http://schemas.openxmlformats.org/officeDocument/2006/relationships/image" Target="../media/image113.png"/><Relationship Id="rId203" Type="http://schemas.openxmlformats.org/officeDocument/2006/relationships/image" Target="../media/image115.png"/><Relationship Id="rId208" Type="http://schemas.openxmlformats.org/officeDocument/2006/relationships/customXml" Target="../ink/ink104.xml"/><Relationship Id="rId229" Type="http://schemas.openxmlformats.org/officeDocument/2006/relationships/image" Target="../media/image128.png"/><Relationship Id="rId19" Type="http://schemas.openxmlformats.org/officeDocument/2006/relationships/image" Target="../media/image23.png"/><Relationship Id="rId224" Type="http://schemas.openxmlformats.org/officeDocument/2006/relationships/customXml" Target="../ink/ink112.xml"/><Relationship Id="rId240" Type="http://schemas.openxmlformats.org/officeDocument/2006/relationships/customXml" Target="../ink/ink120.xml"/><Relationship Id="rId245" Type="http://schemas.openxmlformats.org/officeDocument/2006/relationships/image" Target="../media/image136.png"/><Relationship Id="rId14" Type="http://schemas.openxmlformats.org/officeDocument/2006/relationships/customXml" Target="../ink/ink7.xml"/><Relationship Id="rId30" Type="http://schemas.openxmlformats.org/officeDocument/2006/relationships/customXml" Target="../ink/ink15.xml"/><Relationship Id="rId35" Type="http://schemas.openxmlformats.org/officeDocument/2006/relationships/image" Target="../media/image31.png"/><Relationship Id="rId56" Type="http://schemas.openxmlformats.org/officeDocument/2006/relationships/customXml" Target="../ink/ink28.xml"/><Relationship Id="rId77" Type="http://schemas.openxmlformats.org/officeDocument/2006/relationships/image" Target="../media/image52.png"/><Relationship Id="rId100" Type="http://schemas.openxmlformats.org/officeDocument/2006/relationships/customXml" Target="../ink/ink50.xml"/><Relationship Id="rId105" Type="http://schemas.openxmlformats.org/officeDocument/2006/relationships/image" Target="../media/image66.png"/><Relationship Id="rId126" Type="http://schemas.openxmlformats.org/officeDocument/2006/relationships/customXml" Target="../ink/ink63.xml"/><Relationship Id="rId147" Type="http://schemas.openxmlformats.org/officeDocument/2006/relationships/image" Target="../media/image87.png"/><Relationship Id="rId168" Type="http://schemas.openxmlformats.org/officeDocument/2006/relationships/customXml" Target="../ink/ink84.xml"/><Relationship Id="rId8" Type="http://schemas.openxmlformats.org/officeDocument/2006/relationships/customXml" Target="../ink/ink4.xml"/><Relationship Id="rId51" Type="http://schemas.openxmlformats.org/officeDocument/2006/relationships/image" Target="../media/image39.png"/><Relationship Id="rId72" Type="http://schemas.openxmlformats.org/officeDocument/2006/relationships/customXml" Target="../ink/ink36.xml"/><Relationship Id="rId93" Type="http://schemas.openxmlformats.org/officeDocument/2006/relationships/image" Target="../media/image60.png"/><Relationship Id="rId98" Type="http://schemas.openxmlformats.org/officeDocument/2006/relationships/customXml" Target="../ink/ink49.xml"/><Relationship Id="rId121" Type="http://schemas.openxmlformats.org/officeDocument/2006/relationships/image" Target="../media/image74.png"/><Relationship Id="rId142" Type="http://schemas.openxmlformats.org/officeDocument/2006/relationships/customXml" Target="../ink/ink71.xml"/><Relationship Id="rId163" Type="http://schemas.openxmlformats.org/officeDocument/2006/relationships/image" Target="../media/image95.png"/><Relationship Id="rId184" Type="http://schemas.openxmlformats.org/officeDocument/2006/relationships/customXml" Target="../ink/ink92.xml"/><Relationship Id="rId189" Type="http://schemas.openxmlformats.org/officeDocument/2006/relationships/image" Target="../media/image108.png"/><Relationship Id="rId219" Type="http://schemas.openxmlformats.org/officeDocument/2006/relationships/image" Target="../media/image123.png"/><Relationship Id="rId3" Type="http://schemas.openxmlformats.org/officeDocument/2006/relationships/image" Target="../media/image15.png"/><Relationship Id="rId214" Type="http://schemas.openxmlformats.org/officeDocument/2006/relationships/customXml" Target="../ink/ink107.xml"/><Relationship Id="rId230" Type="http://schemas.openxmlformats.org/officeDocument/2006/relationships/customXml" Target="../ink/ink115.xml"/><Relationship Id="rId235" Type="http://schemas.openxmlformats.org/officeDocument/2006/relationships/image" Target="../media/image131.png"/><Relationship Id="rId25" Type="http://schemas.openxmlformats.org/officeDocument/2006/relationships/image" Target="../media/image26.png"/><Relationship Id="rId46" Type="http://schemas.openxmlformats.org/officeDocument/2006/relationships/customXml" Target="../ink/ink23.xml"/><Relationship Id="rId67" Type="http://schemas.openxmlformats.org/officeDocument/2006/relationships/image" Target="../media/image47.png"/><Relationship Id="rId116" Type="http://schemas.openxmlformats.org/officeDocument/2006/relationships/customXml" Target="../ink/ink58.xml"/><Relationship Id="rId137" Type="http://schemas.openxmlformats.org/officeDocument/2006/relationships/image" Target="../media/image82.png"/><Relationship Id="rId158" Type="http://schemas.openxmlformats.org/officeDocument/2006/relationships/customXml" Target="../ink/ink79.xml"/><Relationship Id="rId20" Type="http://schemas.openxmlformats.org/officeDocument/2006/relationships/customXml" Target="../ink/ink10.xml"/><Relationship Id="rId41" Type="http://schemas.openxmlformats.org/officeDocument/2006/relationships/image" Target="../media/image34.png"/><Relationship Id="rId62" Type="http://schemas.openxmlformats.org/officeDocument/2006/relationships/customXml" Target="../ink/ink31.xml"/><Relationship Id="rId83" Type="http://schemas.openxmlformats.org/officeDocument/2006/relationships/image" Target="../media/image55.png"/><Relationship Id="rId88" Type="http://schemas.openxmlformats.org/officeDocument/2006/relationships/customXml" Target="../ink/ink44.xml"/><Relationship Id="rId111" Type="http://schemas.openxmlformats.org/officeDocument/2006/relationships/image" Target="../media/image69.png"/><Relationship Id="rId132" Type="http://schemas.openxmlformats.org/officeDocument/2006/relationships/customXml" Target="../ink/ink66.xml"/><Relationship Id="rId153" Type="http://schemas.openxmlformats.org/officeDocument/2006/relationships/image" Target="../media/image90.png"/><Relationship Id="rId174" Type="http://schemas.openxmlformats.org/officeDocument/2006/relationships/customXml" Target="../ink/ink87.xml"/><Relationship Id="rId179" Type="http://schemas.openxmlformats.org/officeDocument/2006/relationships/image" Target="../media/image103.png"/><Relationship Id="rId195" Type="http://schemas.openxmlformats.org/officeDocument/2006/relationships/image" Target="../media/image111.png"/><Relationship Id="rId209" Type="http://schemas.openxmlformats.org/officeDocument/2006/relationships/image" Target="../media/image118.png"/><Relationship Id="rId190" Type="http://schemas.openxmlformats.org/officeDocument/2006/relationships/customXml" Target="../ink/ink95.xml"/><Relationship Id="rId204" Type="http://schemas.openxmlformats.org/officeDocument/2006/relationships/customXml" Target="../ink/ink102.xml"/><Relationship Id="rId220" Type="http://schemas.openxmlformats.org/officeDocument/2006/relationships/customXml" Target="../ink/ink110.xml"/><Relationship Id="rId225" Type="http://schemas.openxmlformats.org/officeDocument/2006/relationships/image" Target="../media/image126.png"/><Relationship Id="rId241" Type="http://schemas.openxmlformats.org/officeDocument/2006/relationships/image" Target="../media/image134.png"/><Relationship Id="rId246" Type="http://schemas.openxmlformats.org/officeDocument/2006/relationships/customXml" Target="../ink/ink123.xml"/><Relationship Id="rId15" Type="http://schemas.openxmlformats.org/officeDocument/2006/relationships/image" Target="../media/image21.png"/><Relationship Id="rId36" Type="http://schemas.openxmlformats.org/officeDocument/2006/relationships/customXml" Target="../ink/ink18.xml"/><Relationship Id="rId57" Type="http://schemas.openxmlformats.org/officeDocument/2006/relationships/image" Target="../media/image42.png"/><Relationship Id="rId106" Type="http://schemas.openxmlformats.org/officeDocument/2006/relationships/customXml" Target="../ink/ink53.xml"/><Relationship Id="rId127" Type="http://schemas.openxmlformats.org/officeDocument/2006/relationships/image" Target="../media/image77.png"/><Relationship Id="rId10" Type="http://schemas.openxmlformats.org/officeDocument/2006/relationships/customXml" Target="../ink/ink5.xml"/><Relationship Id="rId31" Type="http://schemas.openxmlformats.org/officeDocument/2006/relationships/image" Target="../media/image29.png"/><Relationship Id="rId52" Type="http://schemas.openxmlformats.org/officeDocument/2006/relationships/customXml" Target="../ink/ink26.xml"/><Relationship Id="rId73" Type="http://schemas.openxmlformats.org/officeDocument/2006/relationships/image" Target="../media/image50.png"/><Relationship Id="rId78" Type="http://schemas.openxmlformats.org/officeDocument/2006/relationships/customXml" Target="../ink/ink39.xml"/><Relationship Id="rId94" Type="http://schemas.openxmlformats.org/officeDocument/2006/relationships/customXml" Target="../ink/ink47.xml"/><Relationship Id="rId99" Type="http://schemas.openxmlformats.org/officeDocument/2006/relationships/image" Target="../media/image63.png"/><Relationship Id="rId101" Type="http://schemas.openxmlformats.org/officeDocument/2006/relationships/image" Target="../media/image64.png"/><Relationship Id="rId122" Type="http://schemas.openxmlformats.org/officeDocument/2006/relationships/customXml" Target="../ink/ink61.xml"/><Relationship Id="rId143" Type="http://schemas.openxmlformats.org/officeDocument/2006/relationships/image" Target="../media/image85.png"/><Relationship Id="rId148" Type="http://schemas.openxmlformats.org/officeDocument/2006/relationships/customXml" Target="../ink/ink74.xml"/><Relationship Id="rId164" Type="http://schemas.openxmlformats.org/officeDocument/2006/relationships/customXml" Target="../ink/ink82.xml"/><Relationship Id="rId169" Type="http://schemas.openxmlformats.org/officeDocument/2006/relationships/image" Target="../media/image98.png"/><Relationship Id="rId185" Type="http://schemas.openxmlformats.org/officeDocument/2006/relationships/image" Target="../media/image106.png"/><Relationship Id="rId4" Type="http://schemas.openxmlformats.org/officeDocument/2006/relationships/customXml" Target="../ink/ink2.xml"/><Relationship Id="rId9" Type="http://schemas.openxmlformats.org/officeDocument/2006/relationships/image" Target="../media/image18.png"/><Relationship Id="rId180" Type="http://schemas.openxmlformats.org/officeDocument/2006/relationships/customXml" Target="../ink/ink90.xml"/><Relationship Id="rId210" Type="http://schemas.openxmlformats.org/officeDocument/2006/relationships/customXml" Target="../ink/ink105.xml"/><Relationship Id="rId215" Type="http://schemas.openxmlformats.org/officeDocument/2006/relationships/image" Target="../media/image121.png"/><Relationship Id="rId236" Type="http://schemas.openxmlformats.org/officeDocument/2006/relationships/customXml" Target="../ink/ink118.xml"/><Relationship Id="rId26" Type="http://schemas.openxmlformats.org/officeDocument/2006/relationships/customXml" Target="../ink/ink13.xml"/><Relationship Id="rId231" Type="http://schemas.openxmlformats.org/officeDocument/2006/relationships/image" Target="../media/image129.png"/><Relationship Id="rId47" Type="http://schemas.openxmlformats.org/officeDocument/2006/relationships/image" Target="../media/image37.png"/><Relationship Id="rId68" Type="http://schemas.openxmlformats.org/officeDocument/2006/relationships/customXml" Target="../ink/ink34.xml"/><Relationship Id="rId89" Type="http://schemas.openxmlformats.org/officeDocument/2006/relationships/image" Target="../media/image58.png"/><Relationship Id="rId112" Type="http://schemas.openxmlformats.org/officeDocument/2006/relationships/customXml" Target="../ink/ink56.xml"/><Relationship Id="rId133" Type="http://schemas.openxmlformats.org/officeDocument/2006/relationships/image" Target="../media/image80.png"/><Relationship Id="rId154" Type="http://schemas.openxmlformats.org/officeDocument/2006/relationships/customXml" Target="../ink/ink77.xml"/><Relationship Id="rId175" Type="http://schemas.openxmlformats.org/officeDocument/2006/relationships/image" Target="../media/image101.png"/><Relationship Id="rId196" Type="http://schemas.openxmlformats.org/officeDocument/2006/relationships/customXml" Target="../ink/ink98.xml"/><Relationship Id="rId200" Type="http://schemas.openxmlformats.org/officeDocument/2006/relationships/customXml" Target="../ink/ink100.xml"/><Relationship Id="rId16" Type="http://schemas.openxmlformats.org/officeDocument/2006/relationships/customXml" Target="../ink/ink8.xml"/><Relationship Id="rId221" Type="http://schemas.openxmlformats.org/officeDocument/2006/relationships/image" Target="../media/image124.png"/><Relationship Id="rId242" Type="http://schemas.openxmlformats.org/officeDocument/2006/relationships/customXml" Target="../ink/ink121.xml"/><Relationship Id="rId37" Type="http://schemas.openxmlformats.org/officeDocument/2006/relationships/image" Target="../media/image32.png"/><Relationship Id="rId58" Type="http://schemas.openxmlformats.org/officeDocument/2006/relationships/customXml" Target="../ink/ink29.xml"/><Relationship Id="rId79" Type="http://schemas.openxmlformats.org/officeDocument/2006/relationships/image" Target="../media/image53.png"/><Relationship Id="rId102" Type="http://schemas.openxmlformats.org/officeDocument/2006/relationships/customXml" Target="../ink/ink51.xml"/><Relationship Id="rId123" Type="http://schemas.openxmlformats.org/officeDocument/2006/relationships/image" Target="../media/image75.png"/><Relationship Id="rId144" Type="http://schemas.openxmlformats.org/officeDocument/2006/relationships/customXml" Target="../ink/ink72.xml"/><Relationship Id="rId90" Type="http://schemas.openxmlformats.org/officeDocument/2006/relationships/customXml" Target="../ink/ink45.xml"/><Relationship Id="rId165" Type="http://schemas.openxmlformats.org/officeDocument/2006/relationships/image" Target="../media/image96.png"/><Relationship Id="rId186" Type="http://schemas.openxmlformats.org/officeDocument/2006/relationships/customXml" Target="../ink/ink93.xml"/><Relationship Id="rId211" Type="http://schemas.openxmlformats.org/officeDocument/2006/relationships/image" Target="../media/image119.png"/><Relationship Id="rId232" Type="http://schemas.openxmlformats.org/officeDocument/2006/relationships/customXml" Target="../ink/ink116.xml"/><Relationship Id="rId27" Type="http://schemas.openxmlformats.org/officeDocument/2006/relationships/image" Target="../media/image27.png"/><Relationship Id="rId48" Type="http://schemas.openxmlformats.org/officeDocument/2006/relationships/customXml" Target="../ink/ink24.xml"/><Relationship Id="rId69" Type="http://schemas.openxmlformats.org/officeDocument/2006/relationships/image" Target="../media/image48.png"/><Relationship Id="rId113" Type="http://schemas.openxmlformats.org/officeDocument/2006/relationships/image" Target="../media/image70.png"/><Relationship Id="rId134" Type="http://schemas.openxmlformats.org/officeDocument/2006/relationships/customXml" Target="../ink/ink67.xml"/><Relationship Id="rId80" Type="http://schemas.openxmlformats.org/officeDocument/2006/relationships/customXml" Target="../ink/ink40.xml"/><Relationship Id="rId155" Type="http://schemas.openxmlformats.org/officeDocument/2006/relationships/image" Target="../media/image91.png"/><Relationship Id="rId176" Type="http://schemas.openxmlformats.org/officeDocument/2006/relationships/customXml" Target="../ink/ink88.xml"/><Relationship Id="rId197" Type="http://schemas.openxmlformats.org/officeDocument/2006/relationships/image" Target="../media/image112.png"/><Relationship Id="rId201" Type="http://schemas.openxmlformats.org/officeDocument/2006/relationships/image" Target="../media/image114.png"/><Relationship Id="rId222" Type="http://schemas.openxmlformats.org/officeDocument/2006/relationships/customXml" Target="../ink/ink111.xml"/><Relationship Id="rId243" Type="http://schemas.openxmlformats.org/officeDocument/2006/relationships/image" Target="../media/image1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tiff"/><Relationship Id="rId2" Type="http://schemas.openxmlformats.org/officeDocument/2006/relationships/image" Target="../media/image13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5" name="Rectangle 144">
            <a:extLst>
              <a:ext uri="{FF2B5EF4-FFF2-40B4-BE49-F238E27FC236}">
                <a16:creationId xmlns:a16="http://schemas.microsoft.com/office/drawing/2014/main" id="{9B76D444-2756-434F-AE61-96D69830C1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2AAE473A-2DA0-244C-BB52-DF2478C08B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841248" y="713232"/>
            <a:ext cx="5154168" cy="1197864"/>
          </a:xfrm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defRPr/>
            </a:pPr>
            <a:r>
              <a:rPr lang="en-US" sz="3700" dirty="0"/>
              <a:t>Graphs</a:t>
            </a:r>
          </a:p>
        </p:txBody>
      </p:sp>
      <p:cxnSp>
        <p:nvCxnSpPr>
          <p:cNvPr id="72720" name="Straight Connector 146">
            <a:extLst>
              <a:ext uri="{FF2B5EF4-FFF2-40B4-BE49-F238E27FC236}">
                <a16:creationId xmlns:a16="http://schemas.microsoft.com/office/drawing/2014/main" id="{EDF5FE34-0A41-407A-8D94-10FCF68F1D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5488" y="831087"/>
            <a:ext cx="0" cy="914400"/>
          </a:xfrm>
          <a:prstGeom prst="line">
            <a:avLst/>
          </a:prstGeom>
          <a:ln w="190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07" name="Rectangle 3">
            <a:extLst>
              <a:ext uri="{FF2B5EF4-FFF2-40B4-BE49-F238E27FC236}">
                <a16:creationId xmlns:a16="http://schemas.microsoft.com/office/drawing/2014/main" id="{2BBB7B57-39EF-CC43-A448-1D1668385A58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841248" y="2048256"/>
            <a:ext cx="5154168" cy="1849374"/>
          </a:xfrm>
          <a:extLst>
            <a:ext uri="{909E8E84-426E-40dd-AFC4-6F175D3DCCD1}"/>
            <a:ext uri="{91240B29-F687-4f45-9708-019B960494DF}"/>
            <a:ext uri="{AF507438-7753-43e0-B8FC-AC1667EBCBE1}"/>
            <a:ext uri="{FAA26D3D-D897-4be2-8F04-BA451C77F1D7}"/>
          </a:extLst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Data Structures and Problem Solving </a:t>
            </a:r>
          </a:p>
          <a:p>
            <a:pPr indent="-228600" algn="l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COMP232</a:t>
            </a:r>
          </a:p>
          <a:p>
            <a:pPr indent="-228600" algn="l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Dickinson College</a:t>
            </a:r>
          </a:p>
        </p:txBody>
      </p:sp>
      <p:pic>
        <p:nvPicPr>
          <p:cNvPr id="72714" name="Picture 72713">
            <a:extLst>
              <a:ext uri="{FF2B5EF4-FFF2-40B4-BE49-F238E27FC236}">
                <a16:creationId xmlns:a16="http://schemas.microsoft.com/office/drawing/2014/main" id="{717B55F9-4793-441F-A252-65B7430ACD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6696891" y="10"/>
            <a:ext cx="5495109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795AC9-8350-4FF2-8698-9380E52FD6D0}"/>
              </a:ext>
            </a:extLst>
          </p:cNvPr>
          <p:cNvSpPr txBox="1"/>
          <p:nvPr/>
        </p:nvSpPr>
        <p:spPr>
          <a:xfrm>
            <a:off x="2023110" y="5040630"/>
            <a:ext cx="37584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by Prof. Farhan Siddiqui</a:t>
            </a:r>
          </a:p>
          <a:p>
            <a:r>
              <a:rPr lang="en-US" dirty="0"/>
              <a:t>some alterations by John MacCormick</a:t>
            </a:r>
          </a:p>
        </p:txBody>
      </p:sp>
    </p:spTree>
    <p:extLst>
      <p:ext uri="{BB962C8B-B14F-4D97-AF65-F5344CB8AC3E}">
        <p14:creationId xmlns:p14="http://schemas.microsoft.com/office/powerpoint/2010/main" val="12927676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4993743-B10A-433C-9996-3035D2C3A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45">
            <a:extLst>
              <a:ext uri="{FF2B5EF4-FFF2-40B4-BE49-F238E27FC236}">
                <a16:creationId xmlns:a16="http://schemas.microsoft.com/office/drawing/2014/main" id="{BB3B8946-A0AA-42D4-8A24-639DC6EA17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46">
            <a:extLst>
              <a:ext uri="{FF2B5EF4-FFF2-40B4-BE49-F238E27FC236}">
                <a16:creationId xmlns:a16="http://schemas.microsoft.com/office/drawing/2014/main" id="{AB1038E6-06EF-4DCB-B52E-D3825C50F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1" name="Freeform 47">
            <a:extLst>
              <a:ext uri="{FF2B5EF4-FFF2-40B4-BE49-F238E27FC236}">
                <a16:creationId xmlns:a16="http://schemas.microsoft.com/office/drawing/2014/main" id="{5C7EF35C-8B7D-4026-8F09-8B2B22505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44">
            <a:extLst>
              <a:ext uri="{FF2B5EF4-FFF2-40B4-BE49-F238E27FC236}">
                <a16:creationId xmlns:a16="http://schemas.microsoft.com/office/drawing/2014/main" id="{5F24A71D-C0A9-49AC-B2D1-5A9EA2BD3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348538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4280C55-570C-4284-9850-B2BA33DB67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7033095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964760" y="804328"/>
            <a:ext cx="6091312" cy="1205821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EFFFF"/>
                </a:solidFill>
              </a:rPr>
              <a:t>Graph Structures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9321" y="2558628"/>
            <a:ext cx="5450811" cy="3498981"/>
          </a:xfrm>
        </p:spPr>
        <p:txBody>
          <a:bodyPr>
            <a:normAutofit/>
          </a:bodyPr>
          <a:lstStyle/>
          <a:p>
            <a:r>
              <a:rPr lang="en-US" sz="2400" b="1" dirty="0"/>
              <a:t>Connected Graph</a:t>
            </a:r>
            <a:r>
              <a:rPr lang="en-US" sz="2400" dirty="0"/>
              <a:t>: A graph in which all vertices are connected:</a:t>
            </a:r>
          </a:p>
          <a:p>
            <a:pPr lvl="2"/>
            <a:endParaRPr lang="en-US" sz="2400" dirty="0"/>
          </a:p>
          <a:p>
            <a:pPr marL="0" indent="0">
              <a:buNone/>
            </a:pPr>
            <a:endParaRPr lang="en-US" sz="2400" b="1" dirty="0"/>
          </a:p>
          <a:p>
            <a:r>
              <a:rPr lang="en-US" sz="2400" b="1" dirty="0"/>
              <a:t>Connected Component</a:t>
            </a:r>
            <a:r>
              <a:rPr lang="en-US" sz="2400" dirty="0"/>
              <a:t>: A maximal </a:t>
            </a:r>
            <a:r>
              <a:rPr lang="en-US" sz="2400" i="1" dirty="0"/>
              <a:t>sub-graph </a:t>
            </a:r>
            <a:r>
              <a:rPr lang="en-US" sz="2400" dirty="0"/>
              <a:t>of a given graph.</a:t>
            </a:r>
          </a:p>
          <a:p>
            <a:endParaRPr lang="en-US" sz="2400" dirty="0"/>
          </a:p>
        </p:txBody>
      </p:sp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26265" y="2330815"/>
            <a:ext cx="4997874" cy="215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6966" y="4276029"/>
            <a:ext cx="2497173" cy="170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7848600" y="6248400"/>
            <a:ext cx="1143000" cy="609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110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90118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19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20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21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22" name="Rectangle 79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Graph Density</a:t>
            </a:r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70135" y="2659126"/>
            <a:ext cx="6620383" cy="3563159"/>
          </a:xfrm>
        </p:spPr>
        <p:txBody>
          <a:bodyPr>
            <a:normAutofit/>
          </a:bodyPr>
          <a:lstStyle/>
          <a:p>
            <a:r>
              <a:rPr lang="en-US" sz="2200" b="1" dirty="0"/>
              <a:t>Density:</a:t>
            </a:r>
            <a:r>
              <a:rPr lang="en-US" sz="2200" dirty="0"/>
              <a:t> |E| / |V|</a:t>
            </a:r>
          </a:p>
          <a:p>
            <a:pPr lvl="1"/>
            <a:r>
              <a:rPr lang="en-US" sz="2200" b="1" dirty="0"/>
              <a:t>Sparse Graph</a:t>
            </a:r>
            <a:r>
              <a:rPr lang="en-US" sz="2200" dirty="0"/>
              <a:t>: A graph with a small number of edges relative to its number of vertices.</a:t>
            </a:r>
          </a:p>
          <a:p>
            <a:pPr lvl="1"/>
            <a:r>
              <a:rPr lang="en-US" sz="2200" b="1" dirty="0"/>
              <a:t>Dense Graph</a:t>
            </a:r>
            <a:r>
              <a:rPr lang="en-US" sz="2200" dirty="0"/>
              <a:t>: A graph with almost all possible edges.</a:t>
            </a:r>
          </a:p>
          <a:p>
            <a:pPr lvl="1"/>
            <a:r>
              <a:rPr lang="en-US" sz="2200" b="1" dirty="0"/>
              <a:t>Complete Graph</a:t>
            </a:r>
            <a:r>
              <a:rPr lang="en-US" sz="2200" dirty="0"/>
              <a:t>: Graph containing all possible edges.</a:t>
            </a:r>
          </a:p>
          <a:p>
            <a:pPr lvl="3"/>
            <a:r>
              <a:rPr lang="en-US" sz="2200" b="1" dirty="0"/>
              <a:t>K</a:t>
            </a:r>
            <a:r>
              <a:rPr lang="en-US" sz="2200" b="1" baseline="-25000" dirty="0"/>
              <a:t>|V|</a:t>
            </a:r>
            <a:r>
              <a:rPr lang="en-US" sz="2200" dirty="0"/>
              <a:t>: Complete graph with |V| vertices.</a:t>
            </a:r>
          </a:p>
          <a:p>
            <a:pPr marL="457200" lvl="1" indent="0">
              <a:buNone/>
            </a:pPr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  <a:p>
            <a:pPr lvl="1"/>
            <a:endParaRPr lang="en-US" sz="2200" dirty="0"/>
          </a:p>
        </p:txBody>
      </p:sp>
      <p:pic>
        <p:nvPicPr>
          <p:cNvPr id="9011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8399068" y="3318933"/>
            <a:ext cx="2824135" cy="20955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107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9B4D9-78D1-4CF4-8AE3-8F19A4C22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62606-01FB-45EC-9703-F739B3C631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tree is a graph with no cycles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94139E4-29EB-4F91-A328-47962F8D59D8}"/>
              </a:ext>
            </a:extLst>
          </p:cNvPr>
          <p:cNvGrpSpPr/>
          <p:nvPr/>
        </p:nvGrpSpPr>
        <p:grpSpPr>
          <a:xfrm>
            <a:off x="1015110" y="2888730"/>
            <a:ext cx="3216240" cy="2688480"/>
            <a:chOff x="1015110" y="2888730"/>
            <a:chExt cx="3216240" cy="2688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074C9FB-CBB0-4E17-A066-16FABD270563}"/>
                    </a:ext>
                  </a:extLst>
                </p14:cNvPr>
                <p14:cNvContentPartPr/>
                <p14:nvPr/>
              </p14:nvContentPartPr>
              <p14:xfrm>
                <a:off x="1785150" y="3204450"/>
                <a:ext cx="69480" cy="9900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074C9FB-CBB0-4E17-A066-16FABD270563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776510" y="3195450"/>
                  <a:ext cx="8712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91E1BBF-21D5-4268-B9AF-3FCC47117191}"/>
                    </a:ext>
                  </a:extLst>
                </p14:cNvPr>
                <p14:cNvContentPartPr/>
                <p14:nvPr/>
              </p14:nvContentPartPr>
              <p14:xfrm>
                <a:off x="1779030" y="3232530"/>
                <a:ext cx="447480" cy="82728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91E1BBF-21D5-4268-B9AF-3FCC4711719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70390" y="3223890"/>
                  <a:ext cx="465120" cy="84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FA2D955-CA97-47B6-B9D7-45DD043E4039}"/>
                    </a:ext>
                  </a:extLst>
                </p14:cNvPr>
                <p14:cNvContentPartPr/>
                <p14:nvPr/>
              </p14:nvContentPartPr>
              <p14:xfrm>
                <a:off x="2152710" y="3985290"/>
                <a:ext cx="106920" cy="8712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FA2D955-CA97-47B6-B9D7-45DD043E4039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143710" y="3976650"/>
                  <a:ext cx="1245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13F8C50-99AC-4A02-80E6-DD789D2EE2F1}"/>
                    </a:ext>
                  </a:extLst>
                </p14:cNvPr>
                <p14:cNvContentPartPr/>
                <p14:nvPr/>
              </p14:nvContentPartPr>
              <p14:xfrm>
                <a:off x="1302750" y="3980970"/>
                <a:ext cx="902160" cy="28080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13F8C50-99AC-4A02-80E6-DD789D2EE2F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293750" y="3971970"/>
                  <a:ext cx="91980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19EE29F-0143-4758-A7FB-DBAAE31F219D}"/>
                    </a:ext>
                  </a:extLst>
                </p14:cNvPr>
                <p14:cNvContentPartPr/>
                <p14:nvPr/>
              </p14:nvContentPartPr>
              <p14:xfrm>
                <a:off x="2122110" y="3969450"/>
                <a:ext cx="74160" cy="103932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19EE29F-0143-4758-A7FB-DBAAE31F219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13470" y="3960450"/>
                  <a:ext cx="91800" cy="10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8FD8C17-E0A6-4C59-81F7-954969C5E345}"/>
                    </a:ext>
                  </a:extLst>
                </p14:cNvPr>
                <p14:cNvContentPartPr/>
                <p14:nvPr/>
              </p14:nvContentPartPr>
              <p14:xfrm>
                <a:off x="2297430" y="4136850"/>
                <a:ext cx="929160" cy="3992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8FD8C17-E0A6-4C59-81F7-954969C5E34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288430" y="4127850"/>
                  <a:ext cx="946800" cy="41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65EB307-A25D-45E0-A133-3C487942AD9C}"/>
                    </a:ext>
                  </a:extLst>
                </p14:cNvPr>
                <p14:cNvContentPartPr/>
                <p14:nvPr/>
              </p14:nvContentPartPr>
              <p14:xfrm>
                <a:off x="3190590" y="4484610"/>
                <a:ext cx="100800" cy="1188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65EB307-A25D-45E0-A133-3C487942AD9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181590" y="4475610"/>
                  <a:ext cx="1184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C640189-00F3-4129-8320-99F34F9996F1}"/>
                    </a:ext>
                  </a:extLst>
                </p14:cNvPr>
                <p14:cNvContentPartPr/>
                <p14:nvPr/>
              </p14:nvContentPartPr>
              <p14:xfrm>
                <a:off x="2061270" y="5024250"/>
                <a:ext cx="107640" cy="1281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C640189-00F3-4129-8320-99F34F9996F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052630" y="5015250"/>
                  <a:ext cx="12528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B4F5973-F1D4-4CCA-B0CA-66406630A49C}"/>
                    </a:ext>
                  </a:extLst>
                </p14:cNvPr>
                <p14:cNvContentPartPr/>
                <p14:nvPr/>
              </p14:nvContentPartPr>
              <p14:xfrm>
                <a:off x="2821590" y="4628610"/>
                <a:ext cx="506520" cy="8395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B4F5973-F1D4-4CCA-B0CA-66406630A49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812950" y="4619970"/>
                  <a:ext cx="524160" cy="85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324F77D2-4975-4314-A5CA-A1EFA7845A00}"/>
                    </a:ext>
                  </a:extLst>
                </p14:cNvPr>
                <p14:cNvContentPartPr/>
                <p14:nvPr/>
              </p14:nvContentPartPr>
              <p14:xfrm>
                <a:off x="2778030" y="5424570"/>
                <a:ext cx="66600" cy="1526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324F77D2-4975-4314-A5CA-A1EFA7845A0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769390" y="5415930"/>
                  <a:ext cx="8424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6982B55-EFAD-4BE6-A929-24507E2740B2}"/>
                    </a:ext>
                  </a:extLst>
                </p14:cNvPr>
                <p14:cNvContentPartPr/>
                <p14:nvPr/>
              </p14:nvContentPartPr>
              <p14:xfrm>
                <a:off x="3379230" y="4593330"/>
                <a:ext cx="834480" cy="2754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6982B55-EFAD-4BE6-A929-24507E2740B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370230" y="4584330"/>
                  <a:ext cx="85212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7FC2A24-4397-4887-9755-79C008265366}"/>
                    </a:ext>
                  </a:extLst>
                </p14:cNvPr>
                <p14:cNvContentPartPr/>
                <p14:nvPr/>
              </p14:nvContentPartPr>
              <p14:xfrm>
                <a:off x="4098150" y="4795290"/>
                <a:ext cx="133200" cy="1198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7FC2A24-4397-4887-9755-79C00826536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089150" y="4786290"/>
                  <a:ext cx="15084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5579C95-90B7-41C0-95CD-74FE1AE7995F}"/>
                    </a:ext>
                  </a:extLst>
                </p14:cNvPr>
                <p14:cNvContentPartPr/>
                <p14:nvPr/>
              </p14:nvContentPartPr>
              <p14:xfrm>
                <a:off x="1050750" y="5062770"/>
                <a:ext cx="944640" cy="1436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5579C95-90B7-41C0-95CD-74FE1AE7995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42110" y="5054130"/>
                  <a:ext cx="96228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AAB4388-1454-4898-8428-7019C47CEFAC}"/>
                    </a:ext>
                  </a:extLst>
                </p14:cNvPr>
                <p14:cNvContentPartPr/>
                <p14:nvPr/>
              </p14:nvContentPartPr>
              <p14:xfrm>
                <a:off x="1015110" y="5040450"/>
                <a:ext cx="93600" cy="1396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AAB4388-1454-4898-8428-7019C47CEFA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06470" y="5031810"/>
                  <a:ext cx="11124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4CE31A2-A77F-45EF-AC82-FA379D734D71}"/>
                    </a:ext>
                  </a:extLst>
                </p14:cNvPr>
                <p14:cNvContentPartPr/>
                <p14:nvPr/>
              </p14:nvContentPartPr>
              <p14:xfrm>
                <a:off x="2187990" y="3609090"/>
                <a:ext cx="881640" cy="44820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4CE31A2-A77F-45EF-AC82-FA379D734D7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178990" y="3600090"/>
                  <a:ext cx="899280" cy="46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43E4722-F863-4ADA-A830-25FD1F4839CE}"/>
                    </a:ext>
                  </a:extLst>
                </p14:cNvPr>
                <p14:cNvContentPartPr/>
                <p14:nvPr/>
              </p14:nvContentPartPr>
              <p14:xfrm>
                <a:off x="2688390" y="2888730"/>
                <a:ext cx="345240" cy="7495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43E4722-F863-4ADA-A830-25FD1F4839C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679750" y="2879730"/>
                  <a:ext cx="362880" cy="76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2664F37-858E-40FE-8C13-EF430F9A6044}"/>
                    </a:ext>
                  </a:extLst>
                </p14:cNvPr>
                <p14:cNvContentPartPr/>
                <p14:nvPr/>
              </p14:nvContentPartPr>
              <p14:xfrm>
                <a:off x="3030030" y="3409650"/>
                <a:ext cx="847080" cy="28908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2664F37-858E-40FE-8C13-EF430F9A604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021030" y="3400650"/>
                  <a:ext cx="86472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2814B0C-8189-436C-BEFB-5E3DD761A55E}"/>
                    </a:ext>
                  </a:extLst>
                </p14:cNvPr>
                <p14:cNvContentPartPr/>
                <p14:nvPr/>
              </p14:nvContentPartPr>
              <p14:xfrm>
                <a:off x="2701350" y="2900250"/>
                <a:ext cx="75960" cy="954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2814B0C-8189-436C-BEFB-5E3DD761A55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2692350" y="2891250"/>
                  <a:ext cx="93600" cy="113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BDF9CA1B-FB0A-4F6C-9BB7-6223F3A4D6BF}"/>
                  </a:ext>
                </a:extLst>
              </p14:cNvPr>
              <p14:cNvContentPartPr/>
              <p14:nvPr/>
            </p14:nvContentPartPr>
            <p14:xfrm>
              <a:off x="1982070" y="5766210"/>
              <a:ext cx="58680" cy="50364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BDF9CA1B-FB0A-4F6C-9BB7-6223F3A4D6BF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973070" y="5757570"/>
                <a:ext cx="76320" cy="52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B96B656-D0D1-4F08-BC79-242B913E8F7F}"/>
                  </a:ext>
                </a:extLst>
              </p14:cNvPr>
              <p14:cNvContentPartPr/>
              <p14:nvPr/>
            </p14:nvContentPartPr>
            <p14:xfrm>
              <a:off x="1897830" y="6081930"/>
              <a:ext cx="199080" cy="5976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B96B656-D0D1-4F08-BC79-242B913E8F7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888830" y="6073290"/>
                <a:ext cx="21672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40BFDE3-83EE-4C3A-824F-2F7412B8E851}"/>
                  </a:ext>
                </a:extLst>
              </p14:cNvPr>
              <p14:cNvContentPartPr/>
              <p14:nvPr/>
            </p14:nvContentPartPr>
            <p14:xfrm>
              <a:off x="2106990" y="6009570"/>
              <a:ext cx="687600" cy="240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40BFDE3-83EE-4C3A-824F-2F7412B8E85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098350" y="6000570"/>
                <a:ext cx="705240" cy="25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1A08A40D-2769-47A2-A154-687DA5B10F8C}"/>
              </a:ext>
            </a:extLst>
          </p:cNvPr>
          <p:cNvGrpSpPr/>
          <p:nvPr/>
        </p:nvGrpSpPr>
        <p:grpSpPr>
          <a:xfrm>
            <a:off x="5171670" y="3520530"/>
            <a:ext cx="2860920" cy="2942640"/>
            <a:chOff x="5171670" y="3520530"/>
            <a:chExt cx="2860920" cy="2942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CAB3C71-681F-4646-A74B-FF31BF6502B8}"/>
                    </a:ext>
                  </a:extLst>
                </p14:cNvPr>
                <p14:cNvContentPartPr/>
                <p14:nvPr/>
              </p14:nvContentPartPr>
              <p14:xfrm>
                <a:off x="5785470" y="4321170"/>
                <a:ext cx="39600" cy="1317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CAB3C71-681F-4646-A74B-FF31BF6502B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776830" y="4312170"/>
                  <a:ext cx="5724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E211BA4-3E3D-4509-9666-8A74E1509E6A}"/>
                    </a:ext>
                  </a:extLst>
                </p14:cNvPr>
                <p14:cNvContentPartPr/>
                <p14:nvPr/>
              </p14:nvContentPartPr>
              <p14:xfrm>
                <a:off x="5800590" y="3520530"/>
                <a:ext cx="544680" cy="87192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E211BA4-3E3D-4509-9666-8A74E1509E6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791950" y="3511530"/>
                  <a:ext cx="562320" cy="88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10C66B1-9909-4266-AF13-61B013EE0B48}"/>
                    </a:ext>
                  </a:extLst>
                </p14:cNvPr>
                <p14:cNvContentPartPr/>
                <p14:nvPr/>
              </p14:nvContentPartPr>
              <p14:xfrm>
                <a:off x="6322230" y="3534570"/>
                <a:ext cx="590760" cy="143928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10C66B1-9909-4266-AF13-61B013EE0B4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313590" y="3525570"/>
                  <a:ext cx="608400" cy="145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AF61222-3086-4C87-9E95-2EADA7DE6D0F}"/>
                    </a:ext>
                  </a:extLst>
                </p14:cNvPr>
                <p14:cNvContentPartPr/>
                <p14:nvPr/>
              </p14:nvContentPartPr>
              <p14:xfrm>
                <a:off x="6879150" y="4118130"/>
                <a:ext cx="570960" cy="52920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AF61222-3086-4C87-9E95-2EADA7DE6D0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870150" y="4109130"/>
                  <a:ext cx="588600" cy="54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13452F9-BDF7-415D-B696-7CEFDA119852}"/>
                    </a:ext>
                  </a:extLst>
                </p14:cNvPr>
                <p14:cNvContentPartPr/>
                <p14:nvPr/>
              </p14:nvContentPartPr>
              <p14:xfrm>
                <a:off x="7453350" y="3690810"/>
                <a:ext cx="412560" cy="90288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13452F9-BDF7-415D-B696-7CEFDA11985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444710" y="3682170"/>
                  <a:ext cx="430200" cy="9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1BC6DFA8-921E-4783-9924-EB46497E1B42}"/>
                    </a:ext>
                  </a:extLst>
                </p14:cNvPr>
                <p14:cNvContentPartPr/>
                <p14:nvPr/>
              </p14:nvContentPartPr>
              <p14:xfrm>
                <a:off x="6331230" y="3522330"/>
                <a:ext cx="1450440" cy="1418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1BC6DFA8-921E-4783-9924-EB46497E1B4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322590" y="3513330"/>
                  <a:ext cx="14680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F7143E9-19CC-4ED3-A41E-D1974C5B38F0}"/>
                    </a:ext>
                  </a:extLst>
                </p14:cNvPr>
                <p14:cNvContentPartPr/>
                <p14:nvPr/>
              </p14:nvContentPartPr>
              <p14:xfrm>
                <a:off x="6355350" y="4950090"/>
                <a:ext cx="335520" cy="94500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F7143E9-19CC-4ED3-A41E-D1974C5B38F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346710" y="4941090"/>
                  <a:ext cx="353160" cy="9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4532D5C-121B-4001-95EB-5FDC97C12D07}"/>
                    </a:ext>
                  </a:extLst>
                </p14:cNvPr>
                <p14:cNvContentPartPr/>
                <p14:nvPr/>
              </p14:nvContentPartPr>
              <p14:xfrm>
                <a:off x="6639390" y="5805450"/>
                <a:ext cx="70560" cy="9648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4532D5C-121B-4001-95EB-5FDC97C12D0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630750" y="5796810"/>
                  <a:ext cx="8820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6D219DC-167C-48B7-BD97-851A92A3CF1F}"/>
                    </a:ext>
                  </a:extLst>
                </p14:cNvPr>
                <p14:cNvContentPartPr/>
                <p14:nvPr/>
              </p14:nvContentPartPr>
              <p14:xfrm>
                <a:off x="6653790" y="5664690"/>
                <a:ext cx="1340640" cy="18252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6D219DC-167C-48B7-BD97-851A92A3CF1F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645150" y="5655690"/>
                  <a:ext cx="13582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3720C44-C441-4760-A2D2-68155682C880}"/>
                    </a:ext>
                  </a:extLst>
                </p14:cNvPr>
                <p14:cNvContentPartPr/>
                <p14:nvPr/>
              </p14:nvContentPartPr>
              <p14:xfrm>
                <a:off x="7865550" y="3804930"/>
                <a:ext cx="63000" cy="18324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3720C44-C441-4760-A2D2-68155682C88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856910" y="3796290"/>
                  <a:ext cx="80640" cy="18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8E2BCD7-3D1E-4232-801B-75B61C6ABF6A}"/>
                    </a:ext>
                  </a:extLst>
                </p14:cNvPr>
                <p14:cNvContentPartPr/>
                <p14:nvPr/>
              </p14:nvContentPartPr>
              <p14:xfrm>
                <a:off x="6373350" y="6251490"/>
                <a:ext cx="162000" cy="21168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8E2BCD7-3D1E-4232-801B-75B61C6ABF6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364710" y="6242490"/>
                  <a:ext cx="17964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06B155A-6337-4E11-A8EA-1B49A0F83987}"/>
                    </a:ext>
                  </a:extLst>
                </p14:cNvPr>
                <p14:cNvContentPartPr/>
                <p14:nvPr/>
              </p14:nvContentPartPr>
              <p14:xfrm>
                <a:off x="6565230" y="6332850"/>
                <a:ext cx="108720" cy="910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06B155A-6337-4E11-A8EA-1B49A0F8398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556590" y="6324210"/>
                  <a:ext cx="12636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83082E0-AEFB-493D-81AA-5B9199E5C83C}"/>
                    </a:ext>
                  </a:extLst>
                </p14:cNvPr>
                <p14:cNvContentPartPr/>
                <p14:nvPr/>
              </p14:nvContentPartPr>
              <p14:xfrm>
                <a:off x="6690510" y="6110730"/>
                <a:ext cx="95400" cy="25272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83082E0-AEFB-493D-81AA-5B9199E5C83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681870" y="6102090"/>
                  <a:ext cx="11304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7F97E80-9C48-4972-ACA0-C78625000D5B}"/>
                    </a:ext>
                  </a:extLst>
                </p14:cNvPr>
                <p14:cNvContentPartPr/>
                <p14:nvPr/>
              </p14:nvContentPartPr>
              <p14:xfrm>
                <a:off x="6632190" y="6248610"/>
                <a:ext cx="218520" cy="489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7F97E80-9C48-4972-ACA0-C78625000D5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6623550" y="6239610"/>
                  <a:ext cx="236160" cy="6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3D9E931A-73BC-4A85-BBF2-5752F9751775}"/>
                    </a:ext>
                  </a:extLst>
                </p14:cNvPr>
                <p14:cNvContentPartPr/>
                <p14:nvPr/>
              </p14:nvContentPartPr>
              <p14:xfrm>
                <a:off x="7027830" y="6265530"/>
                <a:ext cx="164160" cy="1364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3D9E931A-73BC-4A85-BBF2-5752F975177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019190" y="6256890"/>
                  <a:ext cx="1818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F627C47-FEA9-4B76-AC02-CF0DC3097CAA}"/>
                    </a:ext>
                  </a:extLst>
                </p14:cNvPr>
                <p14:cNvContentPartPr/>
                <p14:nvPr/>
              </p14:nvContentPartPr>
              <p14:xfrm>
                <a:off x="7274430" y="6088050"/>
                <a:ext cx="256680" cy="2937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F627C47-FEA9-4B76-AC02-CF0DC3097CA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265790" y="6079410"/>
                  <a:ext cx="274320" cy="31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4FAC95F-CF38-42CA-9155-1014E35FA981}"/>
                    </a:ext>
                  </a:extLst>
                </p14:cNvPr>
                <p14:cNvContentPartPr/>
                <p14:nvPr/>
              </p14:nvContentPartPr>
              <p14:xfrm>
                <a:off x="7553790" y="6206850"/>
                <a:ext cx="478800" cy="20880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4FAC95F-CF38-42CA-9155-1014E35FA98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544790" y="6198210"/>
                  <a:ext cx="49644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FB3A81F-7FB2-45C7-AA02-C508C395553A}"/>
                    </a:ext>
                  </a:extLst>
                </p14:cNvPr>
                <p14:cNvContentPartPr/>
                <p14:nvPr/>
              </p14:nvContentPartPr>
              <p14:xfrm>
                <a:off x="7079310" y="5200650"/>
                <a:ext cx="107640" cy="1227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FB3A81F-7FB2-45C7-AA02-C508C395553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070670" y="5192010"/>
                  <a:ext cx="1252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B698FB55-33A3-4B01-AB8E-E2B083383D4C}"/>
                    </a:ext>
                  </a:extLst>
                </p14:cNvPr>
                <p14:cNvContentPartPr/>
                <p14:nvPr/>
              </p14:nvContentPartPr>
              <p14:xfrm>
                <a:off x="6338430" y="4979250"/>
                <a:ext cx="803520" cy="37548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B698FB55-33A3-4B01-AB8E-E2B083383D4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329790" y="4970610"/>
                  <a:ext cx="82116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E8E669D-12B4-4109-A4DB-B052808310AC}"/>
                    </a:ext>
                  </a:extLst>
                </p14:cNvPr>
                <p14:cNvContentPartPr/>
                <p14:nvPr/>
              </p14:nvContentPartPr>
              <p14:xfrm>
                <a:off x="5185350" y="4439970"/>
                <a:ext cx="598680" cy="22248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E8E669D-12B4-4109-A4DB-B052808310A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176350" y="4431330"/>
                  <a:ext cx="6163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D852391-C4AA-454C-BC39-21FD07280218}"/>
                    </a:ext>
                  </a:extLst>
                </p14:cNvPr>
                <p14:cNvContentPartPr/>
                <p14:nvPr/>
              </p14:nvContentPartPr>
              <p14:xfrm>
                <a:off x="5171670" y="4645170"/>
                <a:ext cx="82800" cy="1173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D852391-C4AA-454C-BC39-21FD0728021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163030" y="4636530"/>
                  <a:ext cx="10044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28CE1D6-161B-4DA2-82EE-CF7F1C15A5CA}"/>
                    </a:ext>
                  </a:extLst>
                </p14:cNvPr>
                <p14:cNvContentPartPr/>
                <p14:nvPr/>
              </p14:nvContentPartPr>
              <p14:xfrm>
                <a:off x="5807790" y="4458330"/>
                <a:ext cx="178920" cy="60588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28CE1D6-161B-4DA2-82EE-CF7F1C15A5C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799150" y="4449330"/>
                  <a:ext cx="196560" cy="62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5E7CF78-A8AD-4E61-BAC6-8FFE7D33D067}"/>
                    </a:ext>
                  </a:extLst>
                </p14:cNvPr>
                <p14:cNvContentPartPr/>
                <p14:nvPr/>
              </p14:nvContentPartPr>
              <p14:xfrm>
                <a:off x="5911110" y="5019930"/>
                <a:ext cx="92880" cy="9720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5E7CF78-A8AD-4E61-BAC6-8FFE7D33D06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902470" y="5010930"/>
                  <a:ext cx="110520" cy="11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BCA24EB6-5F6D-457A-9D75-087A692345BB}"/>
              </a:ext>
            </a:extLst>
          </p:cNvPr>
          <p:cNvGrpSpPr/>
          <p:nvPr/>
        </p:nvGrpSpPr>
        <p:grpSpPr>
          <a:xfrm>
            <a:off x="8458200" y="127530"/>
            <a:ext cx="3509550" cy="5911560"/>
            <a:chOff x="8458200" y="127530"/>
            <a:chExt cx="3509550" cy="5911560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B2EA73E-11F4-49E4-8F65-F713BF16F7F6}"/>
                </a:ext>
              </a:extLst>
            </p:cNvPr>
            <p:cNvSpPr txBox="1"/>
            <p:nvPr/>
          </p:nvSpPr>
          <p:spPr>
            <a:xfrm>
              <a:off x="8458200" y="1028700"/>
              <a:ext cx="33832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Also known as a </a:t>
              </a:r>
              <a:r>
                <a:rPr lang="en-US" i="1" dirty="0"/>
                <a:t>free tree.</a:t>
              </a:r>
            </a:p>
            <a:p>
              <a:r>
                <a:rPr lang="en-US" dirty="0"/>
                <a:t>Contrasts with </a:t>
              </a:r>
              <a:r>
                <a:rPr lang="en-US" i="1" dirty="0"/>
                <a:t>rooted tree:</a:t>
              </a:r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8CDED24B-6314-4F0B-8136-4461AAC31BE3}"/>
                </a:ext>
              </a:extLst>
            </p:cNvPr>
            <p:cNvGrpSpPr/>
            <p:nvPr/>
          </p:nvGrpSpPr>
          <p:grpSpPr>
            <a:xfrm>
              <a:off x="11049390" y="4174650"/>
              <a:ext cx="702000" cy="346320"/>
              <a:chOff x="11049390" y="4174650"/>
              <a:chExt cx="702000" cy="34632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90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DF6EDACC-776A-4244-AEA7-87111672333A}"/>
                      </a:ext>
                    </a:extLst>
                  </p14:cNvPr>
                  <p14:cNvContentPartPr/>
                  <p14:nvPr/>
                </p14:nvContentPartPr>
                <p14:xfrm>
                  <a:off x="11140470" y="4174650"/>
                  <a:ext cx="41040" cy="346320"/>
                </p14:xfrm>
              </p:contentPart>
            </mc:Choice>
            <mc:Fallback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DF6EDACC-776A-4244-AEA7-87111672333A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11131470" y="4165650"/>
                    <a:ext cx="58680" cy="36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2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D8A107B1-59DB-4ABE-AF16-A5CB592406F8}"/>
                      </a:ext>
                    </a:extLst>
                  </p14:cNvPr>
                  <p14:cNvContentPartPr/>
                  <p14:nvPr/>
                </p14:nvContentPartPr>
                <p14:xfrm>
                  <a:off x="11049390" y="4356810"/>
                  <a:ext cx="190440" cy="71640"/>
                </p14:xfrm>
              </p:contentPart>
            </mc:Choice>
            <mc:Fallback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D8A107B1-59DB-4ABE-AF16-A5CB592406F8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11040390" y="4348170"/>
                    <a:ext cx="208080" cy="8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4">
                <p14:nvContentPartPr>
                  <p14:cNvPr id="82" name="Ink 81">
                    <a:extLst>
                      <a:ext uri="{FF2B5EF4-FFF2-40B4-BE49-F238E27FC236}">
                        <a16:creationId xmlns:a16="http://schemas.microsoft.com/office/drawing/2014/main" id="{6B9C9E10-D44A-4CC1-8DC8-003D3EFC8AA0}"/>
                      </a:ext>
                    </a:extLst>
                  </p14:cNvPr>
                  <p14:cNvContentPartPr/>
                  <p14:nvPr/>
                </p14:nvContentPartPr>
                <p14:xfrm>
                  <a:off x="11249550" y="4324050"/>
                  <a:ext cx="501840" cy="181800"/>
                </p14:xfrm>
              </p:contentPart>
            </mc:Choice>
            <mc:Fallback>
              <p:pic>
                <p:nvPicPr>
                  <p:cNvPr id="82" name="Ink 81">
                    <a:extLst>
                      <a:ext uri="{FF2B5EF4-FFF2-40B4-BE49-F238E27FC236}">
                        <a16:creationId xmlns:a16="http://schemas.microsoft.com/office/drawing/2014/main" id="{6B9C9E10-D44A-4CC1-8DC8-003D3EFC8AA0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11240910" y="4315050"/>
                    <a:ext cx="519480" cy="199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B6162AC-81EB-4671-87E0-42335794A7D7}"/>
                </a:ext>
              </a:extLst>
            </p:cNvPr>
            <p:cNvGrpSpPr/>
            <p:nvPr/>
          </p:nvGrpSpPr>
          <p:grpSpPr>
            <a:xfrm>
              <a:off x="10500030" y="1745010"/>
              <a:ext cx="1467720" cy="2220840"/>
              <a:chOff x="10500030" y="1745010"/>
              <a:chExt cx="1467720" cy="22208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96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880A8006-F3E1-48E1-9DEA-101E0A8ED18F}"/>
                      </a:ext>
                    </a:extLst>
                  </p14:cNvPr>
                  <p14:cNvContentPartPr/>
                  <p14:nvPr/>
                </p14:nvContentPartPr>
                <p14:xfrm>
                  <a:off x="10759950" y="3759210"/>
                  <a:ext cx="192600" cy="164520"/>
                </p14:xfrm>
              </p:contentPart>
            </mc:Choice>
            <mc:Fallback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880A8006-F3E1-48E1-9DEA-101E0A8ED18F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10750950" y="3750570"/>
                    <a:ext cx="210240" cy="18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98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0B4FFECA-8E80-43CE-AE92-87536131D0A7}"/>
                      </a:ext>
                    </a:extLst>
                  </p14:cNvPr>
                  <p14:cNvContentPartPr/>
                  <p14:nvPr/>
                </p14:nvContentPartPr>
                <p14:xfrm>
                  <a:off x="10979910" y="3824370"/>
                  <a:ext cx="104400" cy="141480"/>
                </p14:xfrm>
              </p:contentPart>
            </mc:Choice>
            <mc:Fallback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0B4FFECA-8E80-43CE-AE92-87536131D0A7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10971270" y="3815370"/>
                    <a:ext cx="122040" cy="15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0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FC3D2193-3A26-4311-A949-7D08A8BCB404}"/>
                      </a:ext>
                    </a:extLst>
                  </p14:cNvPr>
                  <p14:cNvContentPartPr/>
                  <p14:nvPr/>
                </p14:nvContentPartPr>
                <p14:xfrm>
                  <a:off x="11115270" y="3833370"/>
                  <a:ext cx="95040" cy="111960"/>
                </p14:xfrm>
              </p:contentPart>
            </mc:Choice>
            <mc:Fallback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FC3D2193-3A26-4311-A949-7D08A8BCB404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11106630" y="3824370"/>
                    <a:ext cx="112680" cy="12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2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AF96DAE1-7F15-427A-8F2C-036989A870D6}"/>
                      </a:ext>
                    </a:extLst>
                  </p14:cNvPr>
                  <p14:cNvContentPartPr/>
                  <p14:nvPr/>
                </p14:nvContentPartPr>
                <p14:xfrm>
                  <a:off x="11261070" y="3632490"/>
                  <a:ext cx="54360" cy="327600"/>
                </p14:xfrm>
              </p:contentPart>
            </mc:Choice>
            <mc:Fallback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AF96DAE1-7F15-427A-8F2C-036989A870D6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11252070" y="3623490"/>
                    <a:ext cx="72000" cy="34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4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0E5687D2-56D6-44F9-907C-B28785168C34}"/>
                      </a:ext>
                    </a:extLst>
                  </p14:cNvPr>
                  <p14:cNvContentPartPr/>
                  <p14:nvPr/>
                </p14:nvContentPartPr>
                <p14:xfrm>
                  <a:off x="11185470" y="3783690"/>
                  <a:ext cx="188280" cy="61560"/>
                </p14:xfrm>
              </p:contentPart>
            </mc:Choice>
            <mc:Fallback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0E5687D2-56D6-44F9-907C-B28785168C34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11176470" y="3774690"/>
                    <a:ext cx="205920" cy="7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6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445DE171-1F35-4231-9B31-5ABC640E82A3}"/>
                      </a:ext>
                    </a:extLst>
                  </p14:cNvPr>
                  <p14:cNvContentPartPr/>
                  <p14:nvPr/>
                </p14:nvContentPartPr>
                <p14:xfrm>
                  <a:off x="11358270" y="3595410"/>
                  <a:ext cx="287640" cy="308880"/>
                </p14:xfrm>
              </p:contentPart>
            </mc:Choice>
            <mc:Fallback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445DE171-1F35-4231-9B31-5ABC640E82A3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11349270" y="3586770"/>
                    <a:ext cx="305280" cy="32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08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23DB874E-FDEE-4A76-9E9A-7D24C1EAC06A}"/>
                      </a:ext>
                    </a:extLst>
                  </p14:cNvPr>
                  <p14:cNvContentPartPr/>
                  <p14:nvPr/>
                </p14:nvContentPartPr>
                <p14:xfrm>
                  <a:off x="11353950" y="2167290"/>
                  <a:ext cx="78480" cy="82800"/>
                </p14:xfrm>
              </p:contentPart>
            </mc:Choice>
            <mc:Fallback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23DB874E-FDEE-4A76-9E9A-7D24C1EAC06A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11344950" y="2158290"/>
                    <a:ext cx="96120" cy="10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0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192DAF42-09F0-4A8C-9666-6263DEB3C66E}"/>
                      </a:ext>
                    </a:extLst>
                  </p14:cNvPr>
                  <p14:cNvContentPartPr/>
                  <p14:nvPr/>
                </p14:nvContentPartPr>
                <p14:xfrm>
                  <a:off x="11010870" y="2221290"/>
                  <a:ext cx="367200" cy="542880"/>
                </p14:xfrm>
              </p:contentPart>
            </mc:Choice>
            <mc:Fallback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192DAF42-09F0-4A8C-9666-6263DEB3C66E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11001870" y="2212650"/>
                    <a:ext cx="384840" cy="56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2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B1414806-3C2D-417C-A738-F11CE2D10A0E}"/>
                      </a:ext>
                    </a:extLst>
                  </p14:cNvPr>
                  <p14:cNvContentPartPr/>
                  <p14:nvPr/>
                </p14:nvContentPartPr>
                <p14:xfrm>
                  <a:off x="10978110" y="2767770"/>
                  <a:ext cx="54720" cy="78840"/>
                </p14:xfrm>
              </p:contentPart>
            </mc:Choice>
            <mc:Fallback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B1414806-3C2D-417C-A738-F11CE2D10A0E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10969110" y="2759130"/>
                    <a:ext cx="72360" cy="96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4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66466FC0-AAD7-4C6C-8506-0DE5D32FDA31}"/>
                      </a:ext>
                    </a:extLst>
                  </p14:cNvPr>
                  <p14:cNvContentPartPr/>
                  <p14:nvPr/>
                </p14:nvContentPartPr>
                <p14:xfrm>
                  <a:off x="11429190" y="2206170"/>
                  <a:ext cx="419760" cy="584640"/>
                </p14:xfrm>
              </p:contentPart>
            </mc:Choice>
            <mc:Fallback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66466FC0-AAD7-4C6C-8506-0DE5D32FDA31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11420190" y="2197170"/>
                    <a:ext cx="437400" cy="60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6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C241C5E6-95BA-434E-A7F0-B11F1B432907}"/>
                      </a:ext>
                    </a:extLst>
                  </p14:cNvPr>
                  <p14:cNvContentPartPr/>
                  <p14:nvPr/>
                </p14:nvContentPartPr>
                <p14:xfrm>
                  <a:off x="11814030" y="2791890"/>
                  <a:ext cx="70560" cy="84960"/>
                </p14:xfrm>
              </p:contentPart>
            </mc:Choice>
            <mc:Fallback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C241C5E6-95BA-434E-A7F0-B11F1B432907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11805030" y="2782890"/>
                    <a:ext cx="88200" cy="102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18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79EE5DA2-76DC-4B62-8814-D9BD39927323}"/>
                      </a:ext>
                    </a:extLst>
                  </p14:cNvPr>
                  <p14:cNvContentPartPr/>
                  <p14:nvPr/>
                </p14:nvContentPartPr>
                <p14:xfrm>
                  <a:off x="10561230" y="2843370"/>
                  <a:ext cx="456120" cy="502560"/>
                </p14:xfrm>
              </p:contentPart>
            </mc:Choice>
            <mc:Fallback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79EE5DA2-76DC-4B62-8814-D9BD39927323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10552590" y="2834730"/>
                    <a:ext cx="473760" cy="52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20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0E5D2773-E4B7-4827-9954-D234713B4BF8}"/>
                      </a:ext>
                    </a:extLst>
                  </p14:cNvPr>
                  <p14:cNvContentPartPr/>
                  <p14:nvPr/>
                </p14:nvContentPartPr>
                <p14:xfrm>
                  <a:off x="10990710" y="2857410"/>
                  <a:ext cx="54720" cy="517320"/>
                </p14:xfrm>
              </p:contentPart>
            </mc:Choice>
            <mc:Fallback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0E5D2773-E4B7-4827-9954-D234713B4BF8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10982070" y="2848410"/>
                    <a:ext cx="72360" cy="53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22">
                <p14:nvContentPartPr>
                  <p14:cNvPr id="69" name="Ink 68">
                    <a:extLst>
                      <a:ext uri="{FF2B5EF4-FFF2-40B4-BE49-F238E27FC236}">
                        <a16:creationId xmlns:a16="http://schemas.microsoft.com/office/drawing/2014/main" id="{0E9DF001-A3AC-4494-B950-125D4F4FE7BB}"/>
                      </a:ext>
                    </a:extLst>
                  </p14:cNvPr>
                  <p14:cNvContentPartPr/>
                  <p14:nvPr/>
                </p14:nvContentPartPr>
                <p14:xfrm>
                  <a:off x="11058030" y="2808090"/>
                  <a:ext cx="218520" cy="484920"/>
                </p14:xfrm>
              </p:contentPart>
            </mc:Choice>
            <mc:Fallback>
              <p:pic>
                <p:nvPicPr>
                  <p:cNvPr id="69" name="Ink 68">
                    <a:extLst>
                      <a:ext uri="{FF2B5EF4-FFF2-40B4-BE49-F238E27FC236}">
                        <a16:creationId xmlns:a16="http://schemas.microsoft.com/office/drawing/2014/main" id="{0E9DF001-A3AC-4494-B950-125D4F4FE7BB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11049030" y="2799450"/>
                    <a:ext cx="236160" cy="50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24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075505D4-7E1E-44DE-B412-C303B3A5AC20}"/>
                      </a:ext>
                    </a:extLst>
                  </p14:cNvPr>
                  <p14:cNvContentPartPr/>
                  <p14:nvPr/>
                </p14:nvContentPartPr>
                <p14:xfrm>
                  <a:off x="10500030" y="3316050"/>
                  <a:ext cx="65880" cy="122400"/>
                </p14:xfrm>
              </p:contentPart>
            </mc:Choice>
            <mc:Fallback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075505D4-7E1E-44DE-B412-C303B3A5AC20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10491390" y="3307410"/>
                    <a:ext cx="83520" cy="14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26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F82E75C3-4490-4154-92E5-246FFB572675}"/>
                      </a:ext>
                    </a:extLst>
                  </p14:cNvPr>
                  <p14:cNvContentPartPr/>
                  <p14:nvPr/>
                </p14:nvContentPartPr>
                <p14:xfrm>
                  <a:off x="10954350" y="3366810"/>
                  <a:ext cx="66240" cy="66600"/>
                </p14:xfrm>
              </p:contentPart>
            </mc:Choice>
            <mc:Fallback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F82E75C3-4490-4154-92E5-246FFB572675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10945710" y="3358170"/>
                    <a:ext cx="83880" cy="8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28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D481116C-D3FB-4685-A36E-A6735FCAB420}"/>
                      </a:ext>
                    </a:extLst>
                  </p14:cNvPr>
                  <p14:cNvContentPartPr/>
                  <p14:nvPr/>
                </p14:nvContentPartPr>
                <p14:xfrm>
                  <a:off x="11261430" y="3250170"/>
                  <a:ext cx="48240" cy="95400"/>
                </p14:xfrm>
              </p:contentPart>
            </mc:Choice>
            <mc:Fallback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D481116C-D3FB-4685-A36E-A6735FCAB42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11252790" y="3241170"/>
                    <a:ext cx="65880" cy="11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0">
                <p14:nvContentPartPr>
                  <p14:cNvPr id="83" name="Ink 82">
                    <a:extLst>
                      <a:ext uri="{FF2B5EF4-FFF2-40B4-BE49-F238E27FC236}">
                        <a16:creationId xmlns:a16="http://schemas.microsoft.com/office/drawing/2014/main" id="{0565006B-9F27-4B45-98CC-692BE442F843}"/>
                      </a:ext>
                    </a:extLst>
                  </p14:cNvPr>
                  <p14:cNvContentPartPr/>
                  <p14:nvPr/>
                </p14:nvContentPartPr>
                <p14:xfrm>
                  <a:off x="11490030" y="1983330"/>
                  <a:ext cx="132120" cy="120600"/>
                </p14:xfrm>
              </p:contentPart>
            </mc:Choice>
            <mc:Fallback>
              <p:pic>
                <p:nvPicPr>
                  <p:cNvPr id="83" name="Ink 82">
                    <a:extLst>
                      <a:ext uri="{FF2B5EF4-FFF2-40B4-BE49-F238E27FC236}">
                        <a16:creationId xmlns:a16="http://schemas.microsoft.com/office/drawing/2014/main" id="{0565006B-9F27-4B45-98CC-692BE442F843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11481030" y="1974330"/>
                    <a:ext cx="149760" cy="13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2">
                <p14:nvContentPartPr>
                  <p14:cNvPr id="84" name="Ink 83">
                    <a:extLst>
                      <a:ext uri="{FF2B5EF4-FFF2-40B4-BE49-F238E27FC236}">
                        <a16:creationId xmlns:a16="http://schemas.microsoft.com/office/drawing/2014/main" id="{AB907930-DB00-4BD0-BEF8-FDD07CA4E9DE}"/>
                      </a:ext>
                    </a:extLst>
                  </p14:cNvPr>
                  <p14:cNvContentPartPr/>
                  <p14:nvPr/>
                </p14:nvContentPartPr>
                <p14:xfrm>
                  <a:off x="11625390" y="1992330"/>
                  <a:ext cx="87480" cy="95040"/>
                </p14:xfrm>
              </p:contentPart>
            </mc:Choice>
            <mc:Fallback>
              <p:pic>
                <p:nvPicPr>
                  <p:cNvPr id="84" name="Ink 83">
                    <a:extLst>
                      <a:ext uri="{FF2B5EF4-FFF2-40B4-BE49-F238E27FC236}">
                        <a16:creationId xmlns:a16="http://schemas.microsoft.com/office/drawing/2014/main" id="{AB907930-DB00-4BD0-BEF8-FDD07CA4E9DE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11616390" y="1983330"/>
                    <a:ext cx="105120" cy="11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4">
                <p14:nvContentPartPr>
                  <p14:cNvPr id="85" name="Ink 84">
                    <a:extLst>
                      <a:ext uri="{FF2B5EF4-FFF2-40B4-BE49-F238E27FC236}">
                        <a16:creationId xmlns:a16="http://schemas.microsoft.com/office/drawing/2014/main" id="{5F205890-3B8F-4375-A69E-0082CC7E660D}"/>
                      </a:ext>
                    </a:extLst>
                  </p14:cNvPr>
                  <p14:cNvContentPartPr/>
                  <p14:nvPr/>
                </p14:nvContentPartPr>
                <p14:xfrm>
                  <a:off x="11736630" y="1977570"/>
                  <a:ext cx="73800" cy="73440"/>
                </p14:xfrm>
              </p:contentPart>
            </mc:Choice>
            <mc:Fallback>
              <p:pic>
                <p:nvPicPr>
                  <p:cNvPr id="85" name="Ink 84">
                    <a:extLst>
                      <a:ext uri="{FF2B5EF4-FFF2-40B4-BE49-F238E27FC236}">
                        <a16:creationId xmlns:a16="http://schemas.microsoft.com/office/drawing/2014/main" id="{5F205890-3B8F-4375-A69E-0082CC7E660D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11727990" y="1968930"/>
                    <a:ext cx="91440" cy="9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6">
                <p14:nvContentPartPr>
                  <p14:cNvPr id="86" name="Ink 85">
                    <a:extLst>
                      <a:ext uri="{FF2B5EF4-FFF2-40B4-BE49-F238E27FC236}">
                        <a16:creationId xmlns:a16="http://schemas.microsoft.com/office/drawing/2014/main" id="{7C52185D-609D-45DA-B575-17F4709C5237}"/>
                      </a:ext>
                    </a:extLst>
                  </p14:cNvPr>
                  <p14:cNvContentPartPr/>
                  <p14:nvPr/>
                </p14:nvContentPartPr>
                <p14:xfrm>
                  <a:off x="11870190" y="1745010"/>
                  <a:ext cx="60840" cy="277920"/>
                </p14:xfrm>
              </p:contentPart>
            </mc:Choice>
            <mc:Fallback>
              <p:pic>
                <p:nvPicPr>
                  <p:cNvPr id="86" name="Ink 85">
                    <a:extLst>
                      <a:ext uri="{FF2B5EF4-FFF2-40B4-BE49-F238E27FC236}">
                        <a16:creationId xmlns:a16="http://schemas.microsoft.com/office/drawing/2014/main" id="{7C52185D-609D-45DA-B575-17F4709C5237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11861190" y="1736010"/>
                    <a:ext cx="78480" cy="29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38">
                <p14:nvContentPartPr>
                  <p14:cNvPr id="87" name="Ink 86">
                    <a:extLst>
                      <a:ext uri="{FF2B5EF4-FFF2-40B4-BE49-F238E27FC236}">
                        <a16:creationId xmlns:a16="http://schemas.microsoft.com/office/drawing/2014/main" id="{4B10F377-EC8C-4C69-8FBD-91D9C82D1FBA}"/>
                      </a:ext>
                    </a:extLst>
                  </p14:cNvPr>
                  <p14:cNvContentPartPr/>
                  <p14:nvPr/>
                </p14:nvContentPartPr>
                <p14:xfrm>
                  <a:off x="11785950" y="1920690"/>
                  <a:ext cx="181800" cy="49680"/>
                </p14:xfrm>
              </p:contentPart>
            </mc:Choice>
            <mc:Fallback>
              <p:pic>
                <p:nvPicPr>
                  <p:cNvPr id="87" name="Ink 86">
                    <a:extLst>
                      <a:ext uri="{FF2B5EF4-FFF2-40B4-BE49-F238E27FC236}">
                        <a16:creationId xmlns:a16="http://schemas.microsoft.com/office/drawing/2014/main" id="{4B10F377-EC8C-4C69-8FBD-91D9C82D1FBA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11776950" y="1911690"/>
                    <a:ext cx="199440" cy="67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C2ABB442-F07E-4333-9633-C24016A26CD8}"/>
                </a:ext>
              </a:extLst>
            </p:cNvPr>
            <p:cNvGrpSpPr/>
            <p:nvPr/>
          </p:nvGrpSpPr>
          <p:grpSpPr>
            <a:xfrm>
              <a:off x="9809550" y="2602890"/>
              <a:ext cx="786600" cy="287640"/>
              <a:chOff x="9809550" y="2602890"/>
              <a:chExt cx="786600" cy="2876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40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1C7CE680-50DE-4199-A853-CD95C39942BB}"/>
                      </a:ext>
                    </a:extLst>
                  </p14:cNvPr>
                  <p14:cNvContentPartPr/>
                  <p14:nvPr/>
                </p14:nvContentPartPr>
                <p14:xfrm>
                  <a:off x="9809550" y="2602890"/>
                  <a:ext cx="11160" cy="268560"/>
                </p14:xfrm>
              </p:contentPart>
            </mc:Choice>
            <mc:Fallback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1C7CE680-50DE-4199-A853-CD95C39942BB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9800550" y="2593890"/>
                    <a:ext cx="28800" cy="28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2">
                <p14:nvContentPartPr>
                  <p14:cNvPr id="92" name="Ink 91">
                    <a:extLst>
                      <a:ext uri="{FF2B5EF4-FFF2-40B4-BE49-F238E27FC236}">
                        <a16:creationId xmlns:a16="http://schemas.microsoft.com/office/drawing/2014/main" id="{3A00BE15-0CAF-4D75-996D-C5265B760E94}"/>
                      </a:ext>
                    </a:extLst>
                  </p14:cNvPr>
                  <p14:cNvContentPartPr/>
                  <p14:nvPr/>
                </p14:nvContentPartPr>
                <p14:xfrm>
                  <a:off x="9878670" y="2758770"/>
                  <a:ext cx="127800" cy="131760"/>
                </p14:xfrm>
              </p:contentPart>
            </mc:Choice>
            <mc:Fallback>
              <p:pic>
                <p:nvPicPr>
                  <p:cNvPr id="92" name="Ink 91">
                    <a:extLst>
                      <a:ext uri="{FF2B5EF4-FFF2-40B4-BE49-F238E27FC236}">
                        <a16:creationId xmlns:a16="http://schemas.microsoft.com/office/drawing/2014/main" id="{3A00BE15-0CAF-4D75-996D-C5265B760E9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9869670" y="2750130"/>
                    <a:ext cx="145440" cy="14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4">
                <p14:nvContentPartPr>
                  <p14:cNvPr id="93" name="Ink 92">
                    <a:extLst>
                      <a:ext uri="{FF2B5EF4-FFF2-40B4-BE49-F238E27FC236}">
                        <a16:creationId xmlns:a16="http://schemas.microsoft.com/office/drawing/2014/main" id="{6D4145BA-6FBF-47CC-9C73-F689F1CC5F17}"/>
                      </a:ext>
                    </a:extLst>
                  </p14:cNvPr>
                  <p14:cNvContentPartPr/>
                  <p14:nvPr/>
                </p14:nvContentPartPr>
                <p14:xfrm>
                  <a:off x="10010430" y="2767050"/>
                  <a:ext cx="97560" cy="104040"/>
                </p14:xfrm>
              </p:contentPart>
            </mc:Choice>
            <mc:Fallback>
              <p:pic>
                <p:nvPicPr>
                  <p:cNvPr id="93" name="Ink 92">
                    <a:extLst>
                      <a:ext uri="{FF2B5EF4-FFF2-40B4-BE49-F238E27FC236}">
                        <a16:creationId xmlns:a16="http://schemas.microsoft.com/office/drawing/2014/main" id="{6D4145BA-6FBF-47CC-9C73-F689F1CC5F17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10001430" y="2758050"/>
                    <a:ext cx="115200" cy="12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6">
                <p14:nvContentPartPr>
                  <p14:cNvPr id="94" name="Ink 93">
                    <a:extLst>
                      <a:ext uri="{FF2B5EF4-FFF2-40B4-BE49-F238E27FC236}">
                        <a16:creationId xmlns:a16="http://schemas.microsoft.com/office/drawing/2014/main" id="{8E30DBBB-33EA-4DA2-871B-7F2D60DC4E4E}"/>
                      </a:ext>
                    </a:extLst>
                  </p14:cNvPr>
                  <p14:cNvContentPartPr/>
                  <p14:nvPr/>
                </p14:nvContentPartPr>
                <p14:xfrm>
                  <a:off x="10120590" y="2626650"/>
                  <a:ext cx="199080" cy="236880"/>
                </p14:xfrm>
              </p:contentPart>
            </mc:Choice>
            <mc:Fallback>
              <p:pic>
                <p:nvPicPr>
                  <p:cNvPr id="94" name="Ink 93">
                    <a:extLst>
                      <a:ext uri="{FF2B5EF4-FFF2-40B4-BE49-F238E27FC236}">
                        <a16:creationId xmlns:a16="http://schemas.microsoft.com/office/drawing/2014/main" id="{8E30DBBB-33EA-4DA2-871B-7F2D60DC4E4E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10111590" y="2618010"/>
                    <a:ext cx="216720" cy="254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48">
                <p14:nvContentPartPr>
                  <p14:cNvPr id="95" name="Ink 94">
                    <a:extLst>
                      <a:ext uri="{FF2B5EF4-FFF2-40B4-BE49-F238E27FC236}">
                        <a16:creationId xmlns:a16="http://schemas.microsoft.com/office/drawing/2014/main" id="{B19D5DC7-2588-4B82-9778-733ED6CB18EB}"/>
                      </a:ext>
                    </a:extLst>
                  </p14:cNvPr>
                  <p14:cNvContentPartPr/>
                  <p14:nvPr/>
                </p14:nvContentPartPr>
                <p14:xfrm>
                  <a:off x="10567710" y="2639970"/>
                  <a:ext cx="13680" cy="213120"/>
                </p14:xfrm>
              </p:contentPart>
            </mc:Choice>
            <mc:Fallback>
              <p:pic>
                <p:nvPicPr>
                  <p:cNvPr id="95" name="Ink 94">
                    <a:extLst>
                      <a:ext uri="{FF2B5EF4-FFF2-40B4-BE49-F238E27FC236}">
                        <a16:creationId xmlns:a16="http://schemas.microsoft.com/office/drawing/2014/main" id="{B19D5DC7-2588-4B82-9778-733ED6CB18E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10558710" y="2630970"/>
                    <a:ext cx="31320" cy="23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0">
                <p14:nvContentPartPr>
                  <p14:cNvPr id="96" name="Ink 95">
                    <a:extLst>
                      <a:ext uri="{FF2B5EF4-FFF2-40B4-BE49-F238E27FC236}">
                        <a16:creationId xmlns:a16="http://schemas.microsoft.com/office/drawing/2014/main" id="{F519885F-636D-4C68-8EF8-5A8E18051BB4}"/>
                      </a:ext>
                    </a:extLst>
                  </p14:cNvPr>
                  <p14:cNvContentPartPr/>
                  <p14:nvPr/>
                </p14:nvContentPartPr>
                <p14:xfrm>
                  <a:off x="10492110" y="2679210"/>
                  <a:ext cx="82440" cy="92880"/>
                </p14:xfrm>
              </p:contentPart>
            </mc:Choice>
            <mc:Fallback>
              <p:pic>
                <p:nvPicPr>
                  <p:cNvPr id="96" name="Ink 95">
                    <a:extLst>
                      <a:ext uri="{FF2B5EF4-FFF2-40B4-BE49-F238E27FC236}">
                        <a16:creationId xmlns:a16="http://schemas.microsoft.com/office/drawing/2014/main" id="{F519885F-636D-4C68-8EF8-5A8E18051BB4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10483110" y="2670210"/>
                    <a:ext cx="100080" cy="11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2">
                <p14:nvContentPartPr>
                  <p14:cNvPr id="97" name="Ink 96">
                    <a:extLst>
                      <a:ext uri="{FF2B5EF4-FFF2-40B4-BE49-F238E27FC236}">
                        <a16:creationId xmlns:a16="http://schemas.microsoft.com/office/drawing/2014/main" id="{D876F449-3F83-4499-BE89-64146771CA56}"/>
                      </a:ext>
                    </a:extLst>
                  </p14:cNvPr>
                  <p14:cNvContentPartPr/>
                  <p14:nvPr/>
                </p14:nvContentPartPr>
                <p14:xfrm>
                  <a:off x="10451070" y="2858490"/>
                  <a:ext cx="145080" cy="11880"/>
                </p14:xfrm>
              </p:contentPart>
            </mc:Choice>
            <mc:Fallback>
              <p:pic>
                <p:nvPicPr>
                  <p:cNvPr id="97" name="Ink 96">
                    <a:extLst>
                      <a:ext uri="{FF2B5EF4-FFF2-40B4-BE49-F238E27FC236}">
                        <a16:creationId xmlns:a16="http://schemas.microsoft.com/office/drawing/2014/main" id="{D876F449-3F83-4499-BE89-64146771CA56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10442070" y="2849490"/>
                    <a:ext cx="162720" cy="29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FBEBF7CA-8016-48F8-A213-D716E9E990DE}"/>
                </a:ext>
              </a:extLst>
            </p:cNvPr>
            <p:cNvGrpSpPr/>
            <p:nvPr/>
          </p:nvGrpSpPr>
          <p:grpSpPr>
            <a:xfrm>
              <a:off x="9376830" y="3349890"/>
              <a:ext cx="778680" cy="286560"/>
              <a:chOff x="9376830" y="3349890"/>
              <a:chExt cx="778680" cy="2865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54">
                <p14:nvContentPartPr>
                  <p14:cNvPr id="98" name="Ink 97">
                    <a:extLst>
                      <a:ext uri="{FF2B5EF4-FFF2-40B4-BE49-F238E27FC236}">
                        <a16:creationId xmlns:a16="http://schemas.microsoft.com/office/drawing/2014/main" id="{091C4D44-F224-4DFE-9A06-7BD3124B50F2}"/>
                      </a:ext>
                    </a:extLst>
                  </p14:cNvPr>
                  <p14:cNvContentPartPr/>
                  <p14:nvPr/>
                </p14:nvContentPartPr>
                <p14:xfrm>
                  <a:off x="9376830" y="3383010"/>
                  <a:ext cx="16200" cy="253440"/>
                </p14:xfrm>
              </p:contentPart>
            </mc:Choice>
            <mc:Fallback>
              <p:pic>
                <p:nvPicPr>
                  <p:cNvPr id="98" name="Ink 97">
                    <a:extLst>
                      <a:ext uri="{FF2B5EF4-FFF2-40B4-BE49-F238E27FC236}">
                        <a16:creationId xmlns:a16="http://schemas.microsoft.com/office/drawing/2014/main" id="{091C4D44-F224-4DFE-9A06-7BD3124B50F2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9368190" y="3374010"/>
                    <a:ext cx="33840" cy="27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6">
                <p14:nvContentPartPr>
                  <p14:cNvPr id="99" name="Ink 98">
                    <a:extLst>
                      <a:ext uri="{FF2B5EF4-FFF2-40B4-BE49-F238E27FC236}">
                        <a16:creationId xmlns:a16="http://schemas.microsoft.com/office/drawing/2014/main" id="{56768418-4639-43CC-AFEB-E4416E758541}"/>
                      </a:ext>
                    </a:extLst>
                  </p14:cNvPr>
                  <p14:cNvContentPartPr/>
                  <p14:nvPr/>
                </p14:nvContentPartPr>
                <p14:xfrm>
                  <a:off x="9444150" y="3453210"/>
                  <a:ext cx="195840" cy="176760"/>
                </p14:xfrm>
              </p:contentPart>
            </mc:Choice>
            <mc:Fallback>
              <p:pic>
                <p:nvPicPr>
                  <p:cNvPr id="99" name="Ink 98">
                    <a:extLst>
                      <a:ext uri="{FF2B5EF4-FFF2-40B4-BE49-F238E27FC236}">
                        <a16:creationId xmlns:a16="http://schemas.microsoft.com/office/drawing/2014/main" id="{56768418-4639-43CC-AFEB-E4416E758541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9435510" y="3444210"/>
                    <a:ext cx="213480" cy="19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58">
                <p14:nvContentPartPr>
                  <p14:cNvPr id="100" name="Ink 99">
                    <a:extLst>
                      <a:ext uri="{FF2B5EF4-FFF2-40B4-BE49-F238E27FC236}">
                        <a16:creationId xmlns:a16="http://schemas.microsoft.com/office/drawing/2014/main" id="{A0C30FFF-AF43-48E3-8957-EB6A43E1EADB}"/>
                      </a:ext>
                    </a:extLst>
                  </p14:cNvPr>
                  <p14:cNvContentPartPr/>
                  <p14:nvPr/>
                </p14:nvContentPartPr>
                <p14:xfrm>
                  <a:off x="9649350" y="3350610"/>
                  <a:ext cx="195120" cy="266400"/>
                </p14:xfrm>
              </p:contentPart>
            </mc:Choice>
            <mc:Fallback>
              <p:pic>
                <p:nvPicPr>
                  <p:cNvPr id="100" name="Ink 99">
                    <a:extLst>
                      <a:ext uri="{FF2B5EF4-FFF2-40B4-BE49-F238E27FC236}">
                        <a16:creationId xmlns:a16="http://schemas.microsoft.com/office/drawing/2014/main" id="{A0C30FFF-AF43-48E3-8957-EB6A43E1EADB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9640710" y="3341610"/>
                    <a:ext cx="212760" cy="28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0">
                <p14:nvContentPartPr>
                  <p14:cNvPr id="101" name="Ink 100">
                    <a:extLst>
                      <a:ext uri="{FF2B5EF4-FFF2-40B4-BE49-F238E27FC236}">
                        <a16:creationId xmlns:a16="http://schemas.microsoft.com/office/drawing/2014/main" id="{C381D326-A227-41FB-8AE3-3F499E76D0E7}"/>
                      </a:ext>
                    </a:extLst>
                  </p14:cNvPr>
                  <p14:cNvContentPartPr/>
                  <p14:nvPr/>
                </p14:nvContentPartPr>
                <p14:xfrm>
                  <a:off x="10002150" y="3349890"/>
                  <a:ext cx="153360" cy="214560"/>
                </p14:xfrm>
              </p:contentPart>
            </mc:Choice>
            <mc:Fallback>
              <p:pic>
                <p:nvPicPr>
                  <p:cNvPr id="101" name="Ink 100">
                    <a:extLst>
                      <a:ext uri="{FF2B5EF4-FFF2-40B4-BE49-F238E27FC236}">
                        <a16:creationId xmlns:a16="http://schemas.microsoft.com/office/drawing/2014/main" id="{C381D326-A227-41FB-8AE3-3F499E76D0E7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9993150" y="3341250"/>
                    <a:ext cx="171000" cy="232200"/>
                  </a:xfrm>
                  <a:prstGeom prst="rect">
                    <a:avLst/>
                  </a:prstGeom>
                </p:spPr>
              </p:pic>
            </mc:Fallback>
          </mc:AlternateContent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F095CE06-3527-4110-87B7-BAA10393A148}"/>
                </a:ext>
              </a:extLst>
            </p:cNvPr>
            <p:cNvSpPr txBox="1"/>
            <p:nvPr/>
          </p:nvSpPr>
          <p:spPr>
            <a:xfrm>
              <a:off x="9376831" y="5117130"/>
              <a:ext cx="2311410" cy="921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Can easily convert between free tree and rooted tree</a:t>
              </a:r>
            </a:p>
          </p:txBody>
        </p: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74073185-FC65-4515-B306-907ACCE8C090}"/>
                </a:ext>
              </a:extLst>
            </p:cNvPr>
            <p:cNvGrpSpPr/>
            <p:nvPr/>
          </p:nvGrpSpPr>
          <p:grpSpPr>
            <a:xfrm>
              <a:off x="10762110" y="127530"/>
              <a:ext cx="1154880" cy="891000"/>
              <a:chOff x="10762110" y="127530"/>
              <a:chExt cx="1154880" cy="8910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62">
                <p14:nvContentPartPr>
                  <p14:cNvPr id="105" name="Ink 104">
                    <a:extLst>
                      <a:ext uri="{FF2B5EF4-FFF2-40B4-BE49-F238E27FC236}">
                        <a16:creationId xmlns:a16="http://schemas.microsoft.com/office/drawing/2014/main" id="{08D8B876-D233-42EA-9437-5378627639A2}"/>
                      </a:ext>
                    </a:extLst>
                  </p14:cNvPr>
                  <p14:cNvContentPartPr/>
                  <p14:nvPr/>
                </p14:nvContentPartPr>
                <p14:xfrm>
                  <a:off x="11386350" y="237690"/>
                  <a:ext cx="62640" cy="75960"/>
                </p14:xfrm>
              </p:contentPart>
            </mc:Choice>
            <mc:Fallback>
              <p:pic>
                <p:nvPicPr>
                  <p:cNvPr id="105" name="Ink 104">
                    <a:extLst>
                      <a:ext uri="{FF2B5EF4-FFF2-40B4-BE49-F238E27FC236}">
                        <a16:creationId xmlns:a16="http://schemas.microsoft.com/office/drawing/2014/main" id="{08D8B876-D233-42EA-9437-5378627639A2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1377350" y="229050"/>
                    <a:ext cx="80280" cy="9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4">
                <p14:nvContentPartPr>
                  <p14:cNvPr id="106" name="Ink 105">
                    <a:extLst>
                      <a:ext uri="{FF2B5EF4-FFF2-40B4-BE49-F238E27FC236}">
                        <a16:creationId xmlns:a16="http://schemas.microsoft.com/office/drawing/2014/main" id="{E22FFD70-CF06-485A-B66D-ABC56B191AB2}"/>
                      </a:ext>
                    </a:extLst>
                  </p14:cNvPr>
                  <p14:cNvContentPartPr/>
                  <p14:nvPr/>
                </p14:nvContentPartPr>
                <p14:xfrm>
                  <a:off x="11092590" y="276210"/>
                  <a:ext cx="320400" cy="357480"/>
                </p14:xfrm>
              </p:contentPart>
            </mc:Choice>
            <mc:Fallback>
              <p:pic>
                <p:nvPicPr>
                  <p:cNvPr id="106" name="Ink 105">
                    <a:extLst>
                      <a:ext uri="{FF2B5EF4-FFF2-40B4-BE49-F238E27FC236}">
                        <a16:creationId xmlns:a16="http://schemas.microsoft.com/office/drawing/2014/main" id="{E22FFD70-CF06-485A-B66D-ABC56B191AB2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11083590" y="267210"/>
                    <a:ext cx="338040" cy="37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6">
                <p14:nvContentPartPr>
                  <p14:cNvPr id="107" name="Ink 106">
                    <a:extLst>
                      <a:ext uri="{FF2B5EF4-FFF2-40B4-BE49-F238E27FC236}">
                        <a16:creationId xmlns:a16="http://schemas.microsoft.com/office/drawing/2014/main" id="{FA879091-5D0D-4E5A-AF4A-DFE9B4A352D6}"/>
                      </a:ext>
                    </a:extLst>
                  </p14:cNvPr>
                  <p14:cNvContentPartPr/>
                  <p14:nvPr/>
                </p14:nvContentPartPr>
                <p14:xfrm>
                  <a:off x="11462670" y="276930"/>
                  <a:ext cx="267480" cy="266400"/>
                </p14:xfrm>
              </p:contentPart>
            </mc:Choice>
            <mc:Fallback>
              <p:pic>
                <p:nvPicPr>
                  <p:cNvPr id="107" name="Ink 106">
                    <a:extLst>
                      <a:ext uri="{FF2B5EF4-FFF2-40B4-BE49-F238E27FC236}">
                        <a16:creationId xmlns:a16="http://schemas.microsoft.com/office/drawing/2014/main" id="{FA879091-5D0D-4E5A-AF4A-DFE9B4A352D6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11453670" y="267930"/>
                    <a:ext cx="285120" cy="28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68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6719A6E6-E44A-48E4-BFB4-526095E95BF0}"/>
                      </a:ext>
                    </a:extLst>
                  </p14:cNvPr>
                  <p14:cNvContentPartPr/>
                  <p14:nvPr/>
                </p14:nvContentPartPr>
                <p14:xfrm>
                  <a:off x="11701350" y="521730"/>
                  <a:ext cx="68760" cy="74160"/>
                </p14:xfrm>
              </p:contentPart>
            </mc:Choice>
            <mc:Fallback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6719A6E6-E44A-48E4-BFB4-526095E95BF0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11692350" y="513090"/>
                    <a:ext cx="86400" cy="9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0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0F63D4C6-439F-46DE-84C0-140BD41409A9}"/>
                      </a:ext>
                    </a:extLst>
                  </p14:cNvPr>
                  <p14:cNvContentPartPr/>
                  <p14:nvPr/>
                </p14:nvContentPartPr>
                <p14:xfrm>
                  <a:off x="11437830" y="162090"/>
                  <a:ext cx="430200" cy="138240"/>
                </p14:xfrm>
              </p:contentPart>
            </mc:Choice>
            <mc:Fallback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0F63D4C6-439F-46DE-84C0-140BD41409A9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11429190" y="153450"/>
                    <a:ext cx="447840" cy="15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2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D615D656-D70F-443E-827F-2241A70AB84D}"/>
                      </a:ext>
                    </a:extLst>
                  </p14:cNvPr>
                  <p14:cNvContentPartPr/>
                  <p14:nvPr/>
                </p14:nvContentPartPr>
                <p14:xfrm>
                  <a:off x="11852910" y="127530"/>
                  <a:ext cx="64080" cy="82800"/>
                </p14:xfrm>
              </p:contentPart>
            </mc:Choice>
            <mc:Fallback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D615D656-D70F-443E-827F-2241A70AB84D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11844270" y="118890"/>
                    <a:ext cx="81720" cy="10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4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C5357102-860D-4D43-BF03-1B784ADFE296}"/>
                      </a:ext>
                    </a:extLst>
                  </p14:cNvPr>
                  <p14:cNvContentPartPr/>
                  <p14:nvPr/>
                </p14:nvContentPartPr>
                <p14:xfrm>
                  <a:off x="11420910" y="298170"/>
                  <a:ext cx="95400" cy="700920"/>
                </p14:xfrm>
              </p:contentPart>
            </mc:Choice>
            <mc:Fallback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C5357102-860D-4D43-BF03-1B784ADFE296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11411910" y="289530"/>
                    <a:ext cx="113040" cy="718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6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FA2395C2-4EAF-42B5-A622-0FFF8DE1470C}"/>
                      </a:ext>
                    </a:extLst>
                  </p14:cNvPr>
                  <p14:cNvContentPartPr/>
                  <p14:nvPr/>
                </p14:nvContentPartPr>
                <p14:xfrm>
                  <a:off x="11453310" y="932850"/>
                  <a:ext cx="73800" cy="85680"/>
                </p14:xfrm>
              </p:contentPart>
            </mc:Choice>
            <mc:Fallback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FA2395C2-4EAF-42B5-A622-0FFF8DE1470C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11444310" y="924210"/>
                    <a:ext cx="91440" cy="10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78">
                <p14:nvContentPartPr>
                  <p14:cNvPr id="111" name="Ink 110">
                    <a:extLst>
                      <a:ext uri="{FF2B5EF4-FFF2-40B4-BE49-F238E27FC236}">
                        <a16:creationId xmlns:a16="http://schemas.microsoft.com/office/drawing/2014/main" id="{768C96E5-68CC-47C1-9FC8-E6129988CE8E}"/>
                      </a:ext>
                    </a:extLst>
                  </p14:cNvPr>
                  <p14:cNvContentPartPr/>
                  <p14:nvPr/>
                </p14:nvContentPartPr>
                <p14:xfrm>
                  <a:off x="10854990" y="225090"/>
                  <a:ext cx="259560" cy="386640"/>
                </p14:xfrm>
              </p:contentPart>
            </mc:Choice>
            <mc:Fallback>
              <p:pic>
                <p:nvPicPr>
                  <p:cNvPr id="111" name="Ink 110">
                    <a:extLst>
                      <a:ext uri="{FF2B5EF4-FFF2-40B4-BE49-F238E27FC236}">
                        <a16:creationId xmlns:a16="http://schemas.microsoft.com/office/drawing/2014/main" id="{768C96E5-68CC-47C1-9FC8-E6129988CE8E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0845990" y="216450"/>
                    <a:ext cx="277200" cy="404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0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1EFF0266-9504-4A05-AD39-7CAC95638ECF}"/>
                      </a:ext>
                    </a:extLst>
                  </p14:cNvPr>
                  <p14:cNvContentPartPr/>
                  <p14:nvPr/>
                </p14:nvContentPartPr>
                <p14:xfrm>
                  <a:off x="10779390" y="205290"/>
                  <a:ext cx="85680" cy="75960"/>
                </p14:xfrm>
              </p:contentPart>
            </mc:Choice>
            <mc:Fallback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1EFF0266-9504-4A05-AD39-7CAC95638ECF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10770390" y="196650"/>
                    <a:ext cx="103320" cy="9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2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EFA06CC2-35C5-4FDD-87B3-37BEE89290BF}"/>
                      </a:ext>
                    </a:extLst>
                  </p14:cNvPr>
                  <p14:cNvContentPartPr/>
                  <p14:nvPr/>
                </p14:nvContentPartPr>
                <p14:xfrm>
                  <a:off x="10826190" y="629730"/>
                  <a:ext cx="268560" cy="177120"/>
                </p14:xfrm>
              </p:contentPart>
            </mc:Choice>
            <mc:Fallback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EFA06CC2-35C5-4FDD-87B3-37BEE89290BF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10817190" y="621090"/>
                    <a:ext cx="286200" cy="194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4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6E8F5D1B-783F-44FC-9010-7EBFBB0DA9B5}"/>
                      </a:ext>
                    </a:extLst>
                  </p14:cNvPr>
                  <p14:cNvContentPartPr/>
                  <p14:nvPr/>
                </p14:nvContentPartPr>
                <p14:xfrm>
                  <a:off x="10762110" y="785970"/>
                  <a:ext cx="58320" cy="72720"/>
                </p14:xfrm>
              </p:contentPart>
            </mc:Choice>
            <mc:Fallback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6E8F5D1B-783F-44FC-9010-7EBFBB0DA9B5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10753110" y="776970"/>
                    <a:ext cx="75960" cy="90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ADB80FD1-340F-4F1C-8C8E-DBB64397E638}"/>
                </a:ext>
              </a:extLst>
            </p:cNvPr>
            <p:cNvGrpSpPr/>
            <p:nvPr/>
          </p:nvGrpSpPr>
          <p:grpSpPr>
            <a:xfrm>
              <a:off x="10201950" y="372330"/>
              <a:ext cx="477000" cy="637200"/>
              <a:chOff x="10201950" y="372330"/>
              <a:chExt cx="477000" cy="63720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86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18850A64-20A6-4F7D-9D1E-53CC700531DA}"/>
                      </a:ext>
                    </a:extLst>
                  </p14:cNvPr>
                  <p14:cNvContentPartPr/>
                  <p14:nvPr/>
                </p14:nvContentPartPr>
                <p14:xfrm>
                  <a:off x="10201950" y="492210"/>
                  <a:ext cx="336960" cy="517320"/>
                </p14:xfrm>
              </p:contentPart>
            </mc:Choice>
            <mc:Fallback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18850A64-20A6-4F7D-9D1E-53CC700531DA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10184310" y="474210"/>
                    <a:ext cx="372600" cy="552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88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4BD4C01C-45C9-49E3-9A69-D8F5118C1B2E}"/>
                      </a:ext>
                    </a:extLst>
                  </p14:cNvPr>
                  <p14:cNvContentPartPr/>
                  <p14:nvPr/>
                </p14:nvContentPartPr>
                <p14:xfrm>
                  <a:off x="10401030" y="372330"/>
                  <a:ext cx="277920" cy="317160"/>
                </p14:xfrm>
              </p:contentPart>
            </mc:Choice>
            <mc:Fallback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4BD4C01C-45C9-49E3-9A69-D8F5118C1B2E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10383030" y="354330"/>
                    <a:ext cx="313560" cy="352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08D92C47-87B2-41B5-B645-915BA5838FA0}"/>
                </a:ext>
              </a:extLst>
            </p:cNvPr>
            <p:cNvGrpSpPr/>
            <p:nvPr/>
          </p:nvGrpSpPr>
          <p:grpSpPr>
            <a:xfrm>
              <a:off x="11054070" y="1496610"/>
              <a:ext cx="486000" cy="401040"/>
              <a:chOff x="11054070" y="1496610"/>
              <a:chExt cx="486000" cy="40104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190">
                <p14:nvContentPartPr>
                  <p14:cNvPr id="122" name="Ink 121">
                    <a:extLst>
                      <a:ext uri="{FF2B5EF4-FFF2-40B4-BE49-F238E27FC236}">
                        <a16:creationId xmlns:a16="http://schemas.microsoft.com/office/drawing/2014/main" id="{9D11E504-CCC0-47C2-978A-868A21F9F9B0}"/>
                      </a:ext>
                    </a:extLst>
                  </p14:cNvPr>
                  <p14:cNvContentPartPr/>
                  <p14:nvPr/>
                </p14:nvContentPartPr>
                <p14:xfrm>
                  <a:off x="11054070" y="1496610"/>
                  <a:ext cx="371520" cy="343080"/>
                </p14:xfrm>
              </p:contentPart>
            </mc:Choice>
            <mc:Fallback>
              <p:pic>
                <p:nvPicPr>
                  <p:cNvPr id="122" name="Ink 121">
                    <a:extLst>
                      <a:ext uri="{FF2B5EF4-FFF2-40B4-BE49-F238E27FC236}">
                        <a16:creationId xmlns:a16="http://schemas.microsoft.com/office/drawing/2014/main" id="{9D11E504-CCC0-47C2-978A-868A21F9F9B0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11036070" y="1478970"/>
                    <a:ext cx="407160" cy="37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192">
                <p14:nvContentPartPr>
                  <p14:cNvPr id="123" name="Ink 122">
                    <a:extLst>
                      <a:ext uri="{FF2B5EF4-FFF2-40B4-BE49-F238E27FC236}">
                        <a16:creationId xmlns:a16="http://schemas.microsoft.com/office/drawing/2014/main" id="{4F1E7C2B-BB6C-4A9C-BADE-EF8A4EE88527}"/>
                      </a:ext>
                    </a:extLst>
                  </p14:cNvPr>
                  <p14:cNvContentPartPr/>
                  <p14:nvPr/>
                </p14:nvContentPartPr>
                <p14:xfrm>
                  <a:off x="11332350" y="1795050"/>
                  <a:ext cx="207720" cy="102600"/>
                </p14:xfrm>
              </p:contentPart>
            </mc:Choice>
            <mc:Fallback>
              <p:pic>
                <p:nvPicPr>
                  <p:cNvPr id="123" name="Ink 122">
                    <a:extLst>
                      <a:ext uri="{FF2B5EF4-FFF2-40B4-BE49-F238E27FC236}">
                        <a16:creationId xmlns:a16="http://schemas.microsoft.com/office/drawing/2014/main" id="{4F1E7C2B-BB6C-4A9C-BADE-EF8A4EE88527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11314350" y="1777410"/>
                    <a:ext cx="243360" cy="1382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E49538B0-8848-4757-A69D-B57CF7277FCD}"/>
              </a:ext>
            </a:extLst>
          </p:cNvPr>
          <p:cNvGrpSpPr/>
          <p:nvPr/>
        </p:nvGrpSpPr>
        <p:grpSpPr>
          <a:xfrm>
            <a:off x="800550" y="3752010"/>
            <a:ext cx="453960" cy="466560"/>
            <a:chOff x="800550" y="3752010"/>
            <a:chExt cx="453960" cy="466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26D0EBF9-2F2F-4BE4-A752-0A08FAC93D44}"/>
                    </a:ext>
                  </a:extLst>
                </p14:cNvPr>
                <p14:cNvContentPartPr/>
                <p14:nvPr/>
              </p14:nvContentPartPr>
              <p14:xfrm>
                <a:off x="800550" y="3983850"/>
                <a:ext cx="95400" cy="23472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26D0EBF9-2F2F-4BE4-A752-0A08FAC93D44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82910" y="3965850"/>
                  <a:ext cx="13104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E4002856-EF48-4238-9DA9-BD8B2AA489C8}"/>
                    </a:ext>
                  </a:extLst>
                </p14:cNvPr>
                <p14:cNvContentPartPr/>
                <p14:nvPr/>
              </p14:nvContentPartPr>
              <p14:xfrm>
                <a:off x="925830" y="3989250"/>
                <a:ext cx="134280" cy="15768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E4002856-EF48-4238-9DA9-BD8B2AA489C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908190" y="3971250"/>
                  <a:ext cx="1699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D6458660-78E0-4C66-B75D-892F41D5CA1A}"/>
                    </a:ext>
                  </a:extLst>
                </p14:cNvPr>
                <p14:cNvContentPartPr/>
                <p14:nvPr/>
              </p14:nvContentPartPr>
              <p14:xfrm>
                <a:off x="1036710" y="3974850"/>
                <a:ext cx="101160" cy="12528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D6458660-78E0-4C66-B75D-892F41D5CA1A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018710" y="3956850"/>
                  <a:ext cx="1368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5A5FA203-EBDF-46A0-ABED-38AEF10E8441}"/>
                    </a:ext>
                  </a:extLst>
                </p14:cNvPr>
                <p14:cNvContentPartPr/>
                <p14:nvPr/>
              </p14:nvContentPartPr>
              <p14:xfrm>
                <a:off x="1125990" y="3752010"/>
                <a:ext cx="106920" cy="27468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5A5FA203-EBDF-46A0-ABED-38AEF10E8441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107990" y="3734370"/>
                  <a:ext cx="14256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E234B83D-8D7C-435C-AC07-CAD231290EF3}"/>
                    </a:ext>
                  </a:extLst>
                </p14:cNvPr>
                <p14:cNvContentPartPr/>
                <p14:nvPr/>
              </p14:nvContentPartPr>
              <p14:xfrm>
                <a:off x="1115910" y="3901410"/>
                <a:ext cx="138600" cy="3708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234B83D-8D7C-435C-AC07-CAD231290EF3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98270" y="3883770"/>
                  <a:ext cx="174240" cy="7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2F0DE081-4E76-4D86-A1E5-79D324D05BA5}"/>
              </a:ext>
            </a:extLst>
          </p:cNvPr>
          <p:cNvGrpSpPr/>
          <p:nvPr/>
        </p:nvGrpSpPr>
        <p:grpSpPr>
          <a:xfrm>
            <a:off x="3949830" y="2522250"/>
            <a:ext cx="2428560" cy="838080"/>
            <a:chOff x="3949830" y="2522250"/>
            <a:chExt cx="2428560" cy="838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07B04C05-CE7B-4459-A02E-369F8AA22408}"/>
                    </a:ext>
                  </a:extLst>
                </p14:cNvPr>
                <p14:cNvContentPartPr/>
                <p14:nvPr/>
              </p14:nvContentPartPr>
              <p14:xfrm>
                <a:off x="3949830" y="2972250"/>
                <a:ext cx="67320" cy="29376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07B04C05-CE7B-4459-A02E-369F8AA22408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931830" y="2954250"/>
                  <a:ext cx="10296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158444A2-BB07-4E6C-8B9D-BC38A309D116}"/>
                    </a:ext>
                  </a:extLst>
                </p14:cNvPr>
                <p14:cNvContentPartPr/>
                <p14:nvPr/>
              </p14:nvContentPartPr>
              <p14:xfrm>
                <a:off x="4051350" y="3054330"/>
                <a:ext cx="136440" cy="17892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158444A2-BB07-4E6C-8B9D-BC38A309D11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033350" y="3036690"/>
                  <a:ext cx="17208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5EDCE5DA-D447-445A-BF28-F1CE65C33CF4}"/>
                    </a:ext>
                  </a:extLst>
                </p14:cNvPr>
                <p14:cNvContentPartPr/>
                <p14:nvPr/>
              </p14:nvContentPartPr>
              <p14:xfrm>
                <a:off x="4187070" y="3025890"/>
                <a:ext cx="119520" cy="13968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5EDCE5DA-D447-445A-BF28-F1CE65C33CF4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169070" y="3007890"/>
                  <a:ext cx="15516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B5B0932-D0FC-48F3-89E5-92B0AB848B07}"/>
                    </a:ext>
                  </a:extLst>
                </p14:cNvPr>
                <p14:cNvContentPartPr/>
                <p14:nvPr/>
              </p14:nvContentPartPr>
              <p14:xfrm>
                <a:off x="4325670" y="2803770"/>
                <a:ext cx="81000" cy="26496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B5B0932-D0FC-48F3-89E5-92B0AB848B07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307670" y="2785770"/>
                  <a:ext cx="11664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AFF5E9D-9256-4D2D-A739-DF22AECB48E6}"/>
                    </a:ext>
                  </a:extLst>
                </p14:cNvPr>
                <p14:cNvContentPartPr/>
                <p14:nvPr/>
              </p14:nvContentPartPr>
              <p14:xfrm>
                <a:off x="4252230" y="2999970"/>
                <a:ext cx="179640" cy="9108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3AFF5E9D-9256-4D2D-A739-DF22AECB48E6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234230" y="2981970"/>
                  <a:ext cx="21528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D5809492-BA4E-454C-8035-4D52ACC34458}"/>
                    </a:ext>
                  </a:extLst>
                </p14:cNvPr>
                <p14:cNvContentPartPr/>
                <p14:nvPr/>
              </p14:nvContentPartPr>
              <p14:xfrm>
                <a:off x="4683510" y="2649330"/>
                <a:ext cx="130320" cy="43668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D5809492-BA4E-454C-8035-4D52ACC34458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665870" y="2631690"/>
                  <a:ext cx="16596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10BA3542-20C6-46F9-B6EB-7465EFF6D37D}"/>
                    </a:ext>
                  </a:extLst>
                </p14:cNvPr>
                <p14:cNvContentPartPr/>
                <p14:nvPr/>
              </p14:nvContentPartPr>
              <p14:xfrm>
                <a:off x="4826430" y="2952090"/>
                <a:ext cx="69120" cy="8172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10BA3542-20C6-46F9-B6EB-7465EFF6D37D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808430" y="2934450"/>
                  <a:ext cx="10476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884A42F-5074-46E4-BB86-389F26997963}"/>
                    </a:ext>
                  </a:extLst>
                </p14:cNvPr>
                <p14:cNvContentPartPr/>
                <p14:nvPr/>
              </p14:nvContentPartPr>
              <p14:xfrm>
                <a:off x="4913190" y="2900250"/>
                <a:ext cx="134280" cy="8820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884A42F-5074-46E4-BB86-389F26997963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4895190" y="2882250"/>
                  <a:ext cx="16992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78A36B3D-8A76-4195-B918-8EAF496C90E9}"/>
                    </a:ext>
                  </a:extLst>
                </p14:cNvPr>
                <p14:cNvContentPartPr/>
                <p14:nvPr/>
              </p14:nvContentPartPr>
              <p14:xfrm>
                <a:off x="5019030" y="2688570"/>
                <a:ext cx="91080" cy="23724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78A36B3D-8A76-4195-B918-8EAF496C90E9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001030" y="2670570"/>
                  <a:ext cx="126720" cy="27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7F68C9F8-59CE-4571-AC0C-46091D230250}"/>
                    </a:ext>
                  </a:extLst>
                </p14:cNvPr>
                <p14:cNvContentPartPr/>
                <p14:nvPr/>
              </p14:nvContentPartPr>
              <p14:xfrm>
                <a:off x="5161590" y="2849490"/>
                <a:ext cx="164880" cy="25452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7F68C9F8-59CE-4571-AC0C-46091D230250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5143590" y="2831850"/>
                  <a:ext cx="2005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FC42F594-8621-47B2-9882-13C7DBD7C5BF}"/>
                    </a:ext>
                  </a:extLst>
                </p14:cNvPr>
                <p14:cNvContentPartPr/>
                <p14:nvPr/>
              </p14:nvContentPartPr>
              <p14:xfrm>
                <a:off x="5480190" y="2553210"/>
                <a:ext cx="79200" cy="23832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FC42F594-8621-47B2-9882-13C7DBD7C5BF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462190" y="2535570"/>
                  <a:ext cx="11484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3FB624BF-9440-4B48-8ECD-BB706EFA3B5C}"/>
                    </a:ext>
                  </a:extLst>
                </p14:cNvPr>
                <p14:cNvContentPartPr/>
                <p14:nvPr/>
              </p14:nvContentPartPr>
              <p14:xfrm>
                <a:off x="5368950" y="2524410"/>
                <a:ext cx="110520" cy="17964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3FB624BF-9440-4B48-8ECD-BB706EFA3B5C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5351310" y="2506410"/>
                  <a:ext cx="14616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C28E25E8-9784-49BB-BCA1-C8E53826D9D5}"/>
                    </a:ext>
                  </a:extLst>
                </p14:cNvPr>
                <p14:cNvContentPartPr/>
                <p14:nvPr/>
              </p14:nvContentPartPr>
              <p14:xfrm>
                <a:off x="5465790" y="2785410"/>
                <a:ext cx="218160" cy="10728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C28E25E8-9784-49BB-BCA1-C8E53826D9D5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448150" y="2767770"/>
                  <a:ext cx="25380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6500FAC-98B0-4F37-92E3-7422CF3E0866}"/>
                    </a:ext>
                  </a:extLst>
                </p14:cNvPr>
                <p14:cNvContentPartPr/>
                <p14:nvPr/>
              </p14:nvContentPartPr>
              <p14:xfrm>
                <a:off x="5036310" y="3181050"/>
                <a:ext cx="175320" cy="16056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6500FAC-98B0-4F37-92E3-7422CF3E0866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5018310" y="3163050"/>
                  <a:ext cx="21096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DC990980-AEA3-442D-99C3-FB350DFBCA56}"/>
                    </a:ext>
                  </a:extLst>
                </p14:cNvPr>
                <p14:cNvContentPartPr/>
                <p14:nvPr/>
              </p14:nvContentPartPr>
              <p14:xfrm>
                <a:off x="5236830" y="3119130"/>
                <a:ext cx="149400" cy="24012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DC990980-AEA3-442D-99C3-FB350DFBCA56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5219190" y="3101130"/>
                  <a:ext cx="18504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03EDB27-B73B-4FE7-B637-A9268E3AB868}"/>
                    </a:ext>
                  </a:extLst>
                </p14:cNvPr>
                <p14:cNvContentPartPr/>
                <p14:nvPr/>
              </p14:nvContentPartPr>
              <p14:xfrm>
                <a:off x="5355630" y="3033450"/>
                <a:ext cx="95400" cy="24156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03EDB27-B73B-4FE7-B637-A9268E3AB868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337990" y="3015450"/>
                  <a:ext cx="13104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1E91E88-3D7F-4602-9F0D-6407A322D4BB}"/>
                    </a:ext>
                  </a:extLst>
                </p14:cNvPr>
                <p14:cNvContentPartPr/>
                <p14:nvPr/>
              </p14:nvContentPartPr>
              <p14:xfrm>
                <a:off x="5496030" y="3104370"/>
                <a:ext cx="131400" cy="25596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1E91E88-3D7F-4602-9F0D-6407A322D4BB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478390" y="3086370"/>
                  <a:ext cx="16704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6DB0D893-FE77-4F9F-9EE2-12BF5BCDC375}"/>
                    </a:ext>
                  </a:extLst>
                </p14:cNvPr>
                <p14:cNvContentPartPr/>
                <p14:nvPr/>
              </p14:nvContentPartPr>
              <p14:xfrm>
                <a:off x="5532750" y="2942010"/>
                <a:ext cx="228960" cy="23760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6DB0D893-FE77-4F9F-9EE2-12BF5BCDC375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515110" y="2924010"/>
                  <a:ext cx="26460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7730EF61-F7F4-4C80-AC81-64A7AF385D0E}"/>
                    </a:ext>
                  </a:extLst>
                </p14:cNvPr>
                <p14:cNvContentPartPr/>
                <p14:nvPr/>
              </p14:nvContentPartPr>
              <p14:xfrm>
                <a:off x="5664510" y="2814570"/>
                <a:ext cx="177840" cy="28404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7730EF61-F7F4-4C80-AC81-64A7AF385D0E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5646870" y="2796570"/>
                  <a:ext cx="21348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8BC8009F-B266-48D4-A85B-74927E7314D4}"/>
                    </a:ext>
                  </a:extLst>
                </p14:cNvPr>
                <p14:cNvContentPartPr/>
                <p14:nvPr/>
              </p14:nvContentPartPr>
              <p14:xfrm>
                <a:off x="5856030" y="2938770"/>
                <a:ext cx="86760" cy="8820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8BC8009F-B266-48D4-A85B-74927E7314D4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5838030" y="2921130"/>
                  <a:ext cx="1224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7889B8D0-D3D6-4041-B1F9-C6D234E83D96}"/>
                    </a:ext>
                  </a:extLst>
                </p14:cNvPr>
                <p14:cNvContentPartPr/>
                <p14:nvPr/>
              </p14:nvContentPartPr>
              <p14:xfrm>
                <a:off x="5950350" y="2693970"/>
                <a:ext cx="285120" cy="30096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7889B8D0-D3D6-4041-B1F9-C6D234E83D96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5932350" y="2676330"/>
                  <a:ext cx="32076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F766CF56-E7D8-4418-B8EE-4A867F8979F9}"/>
                    </a:ext>
                  </a:extLst>
                </p14:cNvPr>
                <p14:cNvContentPartPr/>
                <p14:nvPr/>
              </p14:nvContentPartPr>
              <p14:xfrm>
                <a:off x="6165630" y="2522250"/>
                <a:ext cx="212760" cy="49320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F766CF56-E7D8-4418-B8EE-4A867F8979F9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147990" y="2504250"/>
                  <a:ext cx="248400" cy="528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5521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655DF-0247-ED43-90B2-B8798D478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representation: Adjacency Matrix and Adjacency List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588D7D-37AD-CA4E-980E-E164050D1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4" y="2787386"/>
            <a:ext cx="2922746" cy="1623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A88DD9-2995-0149-AF60-F28F707C4A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0" y="2114159"/>
            <a:ext cx="3219450" cy="2970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40503A-23FF-0B40-A544-CEC0476A8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399" y="2247984"/>
            <a:ext cx="3646345" cy="2970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134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76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Graphs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22645" y="2494451"/>
            <a:ext cx="5449087" cy="1287136"/>
          </a:xfrm>
        </p:spPr>
        <p:txBody>
          <a:bodyPr>
            <a:normAutofit/>
          </a:bodyPr>
          <a:lstStyle/>
          <a:p>
            <a:r>
              <a:rPr lang="en-US" sz="2400" b="1" dirty="0"/>
              <a:t>Graph</a:t>
            </a:r>
            <a:r>
              <a:rPr lang="en-US" sz="2400" dirty="0"/>
              <a:t>: A finite non-empty set of </a:t>
            </a:r>
            <a:r>
              <a:rPr lang="en-US" sz="2400" i="1" dirty="0"/>
              <a:t>vertices</a:t>
            </a:r>
            <a:r>
              <a:rPr lang="en-US" sz="2400" dirty="0"/>
              <a:t> and a finite, possibly empty, set of </a:t>
            </a:r>
            <a:r>
              <a:rPr lang="en-US" sz="2400" i="1" dirty="0"/>
              <a:t>edges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>
              <a:buFont typeface="Wingdings" charset="0"/>
              <a:buNone/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01FF80-0171-8044-B19B-A7B55BE07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32" y="3117851"/>
            <a:ext cx="5179878" cy="32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49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 Applications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825625"/>
            <a:ext cx="10957618" cy="4914592"/>
          </a:xfrm>
        </p:spPr>
        <p:txBody>
          <a:bodyPr/>
          <a:lstStyle/>
          <a:p>
            <a:r>
              <a:rPr lang="en-US" dirty="0"/>
              <a:t>Computer networks</a:t>
            </a:r>
          </a:p>
          <a:p>
            <a:r>
              <a:rPr lang="en-US" dirty="0"/>
              <a:t>Transportation networks</a:t>
            </a:r>
          </a:p>
          <a:p>
            <a:r>
              <a:rPr lang="en-US" dirty="0"/>
              <a:t>Task planning</a:t>
            </a: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813" y="249257"/>
            <a:ext cx="4399252" cy="27834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105" y="2975604"/>
            <a:ext cx="4778793" cy="37646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09358F6-1866-B448-95D8-B6D3CA870E5E}"/>
              </a:ext>
            </a:extLst>
          </p:cNvPr>
          <p:cNvGrpSpPr/>
          <p:nvPr/>
        </p:nvGrpSpPr>
        <p:grpSpPr>
          <a:xfrm>
            <a:off x="9141566" y="3581042"/>
            <a:ext cx="2654252" cy="1588532"/>
            <a:chOff x="6629400" y="4311134"/>
            <a:chExt cx="2654252" cy="1588532"/>
          </a:xfrm>
        </p:grpSpPr>
        <p:sp>
          <p:nvSpPr>
            <p:cNvPr id="78854" name="Text Box 6"/>
            <p:cNvSpPr txBox="1">
              <a:spLocks noChangeArrowheads="1"/>
            </p:cNvSpPr>
            <p:nvPr/>
          </p:nvSpPr>
          <p:spPr bwMode="auto">
            <a:xfrm>
              <a:off x="6629400" y="4311134"/>
              <a:ext cx="31771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A</a:t>
              </a:r>
            </a:p>
          </p:txBody>
        </p:sp>
        <p:sp>
          <p:nvSpPr>
            <p:cNvPr id="78855" name="Text Box 7"/>
            <p:cNvSpPr txBox="1">
              <a:spLocks noChangeArrowheads="1"/>
            </p:cNvSpPr>
            <p:nvPr/>
          </p:nvSpPr>
          <p:spPr bwMode="auto">
            <a:xfrm>
              <a:off x="6843713" y="5225534"/>
              <a:ext cx="308098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C</a:t>
              </a:r>
            </a:p>
          </p:txBody>
        </p:sp>
        <p:sp>
          <p:nvSpPr>
            <p:cNvPr id="78856" name="Text Box 8"/>
            <p:cNvSpPr txBox="1">
              <a:spLocks noChangeArrowheads="1"/>
            </p:cNvSpPr>
            <p:nvPr/>
          </p:nvSpPr>
          <p:spPr bwMode="auto">
            <a:xfrm>
              <a:off x="7834313" y="4463534"/>
              <a:ext cx="309700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B</a:t>
              </a:r>
            </a:p>
          </p:txBody>
        </p:sp>
        <p:sp>
          <p:nvSpPr>
            <p:cNvPr id="78857" name="Text Box 9"/>
            <p:cNvSpPr txBox="1">
              <a:spLocks noChangeArrowheads="1"/>
            </p:cNvSpPr>
            <p:nvPr/>
          </p:nvSpPr>
          <p:spPr bwMode="auto">
            <a:xfrm>
              <a:off x="7748588" y="5530334"/>
              <a:ext cx="32733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D</a:t>
              </a:r>
            </a:p>
          </p:txBody>
        </p:sp>
        <p:sp>
          <p:nvSpPr>
            <p:cNvPr id="78858" name="Text Box 10"/>
            <p:cNvSpPr txBox="1">
              <a:spLocks noChangeArrowheads="1"/>
            </p:cNvSpPr>
            <p:nvPr/>
          </p:nvSpPr>
          <p:spPr bwMode="auto">
            <a:xfrm>
              <a:off x="8993188" y="4615934"/>
              <a:ext cx="29046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F</a:t>
              </a:r>
            </a:p>
          </p:txBody>
        </p:sp>
        <p:sp>
          <p:nvSpPr>
            <p:cNvPr id="78859" name="Text Box 11"/>
            <p:cNvSpPr txBox="1">
              <a:spLocks noChangeArrowheads="1"/>
            </p:cNvSpPr>
            <p:nvPr/>
          </p:nvSpPr>
          <p:spPr bwMode="auto">
            <a:xfrm>
              <a:off x="8856663" y="5301734"/>
              <a:ext cx="296876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E</a:t>
              </a:r>
            </a:p>
          </p:txBody>
        </p:sp>
        <p:sp>
          <p:nvSpPr>
            <p:cNvPr id="78860" name="Line 12"/>
            <p:cNvSpPr>
              <a:spLocks noChangeShapeType="1"/>
            </p:cNvSpPr>
            <p:nvPr/>
          </p:nvSpPr>
          <p:spPr bwMode="auto">
            <a:xfrm>
              <a:off x="7010400" y="4495800"/>
              <a:ext cx="8382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1" name="Line 13"/>
            <p:cNvSpPr>
              <a:spLocks noChangeShapeType="1"/>
            </p:cNvSpPr>
            <p:nvPr/>
          </p:nvSpPr>
          <p:spPr bwMode="auto">
            <a:xfrm flipV="1">
              <a:off x="7239000" y="4800600"/>
              <a:ext cx="609600" cy="533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2" name="Line 14"/>
            <p:cNvSpPr>
              <a:spLocks noChangeShapeType="1"/>
            </p:cNvSpPr>
            <p:nvPr/>
          </p:nvSpPr>
          <p:spPr bwMode="auto">
            <a:xfrm>
              <a:off x="6858000" y="4724400"/>
              <a:ext cx="152400" cy="457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3" name="Line 15"/>
            <p:cNvSpPr>
              <a:spLocks noChangeShapeType="1"/>
            </p:cNvSpPr>
            <p:nvPr/>
          </p:nvSpPr>
          <p:spPr bwMode="auto">
            <a:xfrm>
              <a:off x="7239000" y="5486400"/>
              <a:ext cx="5334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4" name="Line 16"/>
            <p:cNvSpPr>
              <a:spLocks noChangeShapeType="1"/>
            </p:cNvSpPr>
            <p:nvPr/>
          </p:nvSpPr>
          <p:spPr bwMode="auto">
            <a:xfrm>
              <a:off x="8153400" y="4724400"/>
              <a:ext cx="76200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5" name="Line 17"/>
            <p:cNvSpPr>
              <a:spLocks noChangeShapeType="1"/>
            </p:cNvSpPr>
            <p:nvPr/>
          </p:nvSpPr>
          <p:spPr bwMode="auto">
            <a:xfrm flipV="1">
              <a:off x="8153400" y="5486400"/>
              <a:ext cx="7620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4290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B6351-B3B9-AD44-B041-094253E68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Examples of Graph Applications?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658B4-9569-C745-8CC3-AB0ED2E56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4332"/>
            <a:ext cx="10515600" cy="4642631"/>
          </a:xfrm>
        </p:spPr>
        <p:txBody>
          <a:bodyPr/>
          <a:lstStyle/>
          <a:p>
            <a:r>
              <a:rPr lang="en-US" dirty="0"/>
              <a:t>Google Maps</a:t>
            </a:r>
          </a:p>
          <a:p>
            <a:r>
              <a:rPr lang="en-US" dirty="0"/>
              <a:t>Flight Networks</a:t>
            </a:r>
          </a:p>
          <a:p>
            <a:r>
              <a:rPr lang="en-US" dirty="0"/>
              <a:t>GPS Navigation Systems</a:t>
            </a:r>
          </a:p>
          <a:p>
            <a:r>
              <a:rPr lang="en-US" dirty="0"/>
              <a:t>Social Media Networks </a:t>
            </a:r>
          </a:p>
          <a:p>
            <a:pPr lvl="1"/>
            <a:r>
              <a:rPr lang="en-US" dirty="0"/>
              <a:t>Facebook</a:t>
            </a:r>
          </a:p>
          <a:p>
            <a:r>
              <a:rPr lang="en-US" dirty="0"/>
              <a:t>Epidemiology</a:t>
            </a:r>
          </a:p>
          <a:p>
            <a:r>
              <a:rPr lang="en-US" dirty="0"/>
              <a:t>Neural networks</a:t>
            </a:r>
          </a:p>
          <a:p>
            <a:r>
              <a:rPr lang="en-US" dirty="0"/>
              <a:t>….. tons of other applications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0685EF-0616-1A4B-BBCD-769DBC388C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465" y="3084163"/>
            <a:ext cx="5014335" cy="297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0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Graph Notation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102" y="2494450"/>
            <a:ext cx="5681630" cy="4014838"/>
          </a:xfrm>
        </p:spPr>
        <p:txBody>
          <a:bodyPr>
            <a:normAutofit/>
          </a:bodyPr>
          <a:lstStyle/>
          <a:p>
            <a:r>
              <a:rPr lang="en-US" sz="2400" b="1" dirty="0"/>
              <a:t>Graph</a:t>
            </a:r>
            <a:r>
              <a:rPr lang="en-US" sz="2400" dirty="0"/>
              <a:t>: A finite non-empty set of </a:t>
            </a:r>
            <a:r>
              <a:rPr lang="en-US" sz="2400" i="1" dirty="0"/>
              <a:t>vertices</a:t>
            </a:r>
            <a:r>
              <a:rPr lang="en-US" sz="2400" dirty="0"/>
              <a:t> and a finite, possibly empty, set of </a:t>
            </a:r>
            <a:r>
              <a:rPr lang="en-US" sz="2400" i="1" dirty="0"/>
              <a:t>edges</a:t>
            </a:r>
            <a:r>
              <a:rPr lang="en-US" sz="2400" dirty="0"/>
              <a:t>.</a:t>
            </a:r>
          </a:p>
          <a:p>
            <a:pPr lvl="1"/>
            <a:r>
              <a:rPr lang="en-US" dirty="0">
                <a:latin typeface="LM Sans 10pt Condensed" charset="0"/>
              </a:rPr>
              <a:t>G=&lt;V,E&gt;</a:t>
            </a:r>
            <a:endParaRPr lang="en-US" dirty="0">
              <a:latin typeface="Courier" charset="0"/>
            </a:endParaRPr>
          </a:p>
          <a:p>
            <a:pPr lvl="2"/>
            <a:r>
              <a:rPr lang="en-US" sz="2400" dirty="0">
                <a:latin typeface="LM Sans 10pt Condensed" charset="0"/>
              </a:rPr>
              <a:t>V</a:t>
            </a:r>
            <a:r>
              <a:rPr lang="en-US" sz="2400" dirty="0"/>
              <a:t> = set of vertices</a:t>
            </a:r>
          </a:p>
          <a:p>
            <a:pPr lvl="3"/>
            <a:r>
              <a:rPr lang="en-US" sz="2400" dirty="0">
                <a:latin typeface="LM Sans 10pt Condensed" charset="0"/>
              </a:rPr>
              <a:t>|V|</a:t>
            </a:r>
            <a:r>
              <a:rPr lang="en-US" sz="2400" dirty="0"/>
              <a:t> = number of vertices</a:t>
            </a:r>
          </a:p>
          <a:p>
            <a:pPr lvl="2"/>
            <a:r>
              <a:rPr lang="en-US" sz="2400" dirty="0">
                <a:latin typeface="LM Sans 10pt Condensed" charset="0"/>
              </a:rPr>
              <a:t>E</a:t>
            </a:r>
            <a:r>
              <a:rPr lang="en-US" sz="2400" dirty="0"/>
              <a:t> = set of edges</a:t>
            </a:r>
          </a:p>
          <a:p>
            <a:pPr lvl="3"/>
            <a:r>
              <a:rPr lang="en-US" sz="2400" dirty="0">
                <a:latin typeface="LM Sans 10pt Condensed" charset="0"/>
              </a:rPr>
              <a:t>|E|</a:t>
            </a:r>
            <a:r>
              <a:rPr lang="en-US" sz="2400" dirty="0"/>
              <a:t> = number of edges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E36DA8-86CB-9447-AEEE-38F73521E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32" y="3117851"/>
            <a:ext cx="5179878" cy="322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305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0"/>
            <a:ext cx="8229600" cy="1143000"/>
          </a:xfrm>
        </p:spPr>
        <p:txBody>
          <a:bodyPr/>
          <a:lstStyle/>
          <a:p>
            <a:r>
              <a:rPr lang="en-US" dirty="0"/>
              <a:t>Types of Graphs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38400" y="1066800"/>
            <a:ext cx="3886200" cy="53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Undirected Graph</a:t>
            </a:r>
          </a:p>
        </p:txBody>
      </p:sp>
      <p:pic>
        <p:nvPicPr>
          <p:cNvPr id="76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76400"/>
            <a:ext cx="2717800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1600200"/>
            <a:ext cx="2654300" cy="226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680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0" y="4343400"/>
            <a:ext cx="37465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6553200" y="1066800"/>
            <a:ext cx="3886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8960B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Directed Graph</a:t>
            </a:r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4343400" y="3810000"/>
            <a:ext cx="38862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  <a:buClr>
                <a:srgbClr val="8960B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Weighted Graph</a:t>
            </a:r>
          </a:p>
        </p:txBody>
      </p:sp>
      <p:sp>
        <p:nvSpPr>
          <p:cNvPr id="76809" name="Freeform 9"/>
          <p:cNvSpPr>
            <a:spLocks/>
          </p:cNvSpPr>
          <p:nvPr/>
        </p:nvSpPr>
        <p:spPr bwMode="auto">
          <a:xfrm>
            <a:off x="7924800" y="2514600"/>
            <a:ext cx="533400" cy="609600"/>
          </a:xfrm>
          <a:custGeom>
            <a:avLst/>
            <a:gdLst>
              <a:gd name="T0" fmla="*/ 336 w 336"/>
              <a:gd name="T1" fmla="*/ 384 h 384"/>
              <a:gd name="T2" fmla="*/ 240 w 336"/>
              <a:gd name="T3" fmla="*/ 96 h 384"/>
              <a:gd name="T4" fmla="*/ 0 w 336"/>
              <a:gd name="T5" fmla="*/ 0 h 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36" h="384">
                <a:moveTo>
                  <a:pt x="336" y="384"/>
                </a:moveTo>
                <a:cubicBezTo>
                  <a:pt x="316" y="272"/>
                  <a:pt x="296" y="160"/>
                  <a:pt x="240" y="96"/>
                </a:cubicBezTo>
                <a:cubicBezTo>
                  <a:pt x="184" y="32"/>
                  <a:pt x="92" y="16"/>
                  <a:pt x="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0" name="Freeform 10"/>
          <p:cNvSpPr>
            <a:spLocks/>
          </p:cNvSpPr>
          <p:nvPr/>
        </p:nvSpPr>
        <p:spPr bwMode="auto">
          <a:xfrm>
            <a:off x="8499476" y="3468688"/>
            <a:ext cx="879475" cy="247650"/>
          </a:xfrm>
          <a:custGeom>
            <a:avLst/>
            <a:gdLst>
              <a:gd name="T0" fmla="*/ 554 w 554"/>
              <a:gd name="T1" fmla="*/ 129 h 156"/>
              <a:gd name="T2" fmla="*/ 264 w 554"/>
              <a:gd name="T3" fmla="*/ 135 h 156"/>
              <a:gd name="T4" fmla="*/ 0 w 554"/>
              <a:gd name="T5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4" h="156">
                <a:moveTo>
                  <a:pt x="554" y="129"/>
                </a:moveTo>
                <a:cubicBezTo>
                  <a:pt x="506" y="131"/>
                  <a:pt x="356" y="156"/>
                  <a:pt x="264" y="135"/>
                </a:cubicBezTo>
                <a:cubicBezTo>
                  <a:pt x="172" y="114"/>
                  <a:pt x="55" y="28"/>
                  <a:pt x="0" y="0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9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  <p:bldP spid="76807" grpId="0"/>
      <p:bldP spid="7680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81926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27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28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29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30" name="Rectangle 79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Undirected Graphs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4903" y="2494450"/>
            <a:ext cx="7410987" cy="4245017"/>
          </a:xfrm>
        </p:spPr>
        <p:txBody>
          <a:bodyPr>
            <a:normAutofit/>
          </a:bodyPr>
          <a:lstStyle/>
          <a:p>
            <a:r>
              <a:rPr lang="en-US" sz="2400" dirty="0"/>
              <a:t>Edges in undirected graphs do not have a direction</a:t>
            </a:r>
          </a:p>
          <a:p>
            <a:pPr lvl="1"/>
            <a:r>
              <a:rPr lang="en-US" dirty="0"/>
              <a:t>i.e. </a:t>
            </a:r>
            <a:r>
              <a:rPr lang="en-US" dirty="0">
                <a:latin typeface="LM Sans 10pt Condensed" charset="0"/>
              </a:rPr>
              <a:t>(</a:t>
            </a:r>
            <a:r>
              <a:rPr lang="en-US" dirty="0" err="1">
                <a:latin typeface="LM Sans 10pt Condensed" charset="0"/>
              </a:rPr>
              <a:t>a,c</a:t>
            </a:r>
            <a:r>
              <a:rPr lang="en-US" dirty="0">
                <a:latin typeface="LM Sans 10pt Condensed" charset="0"/>
              </a:rPr>
              <a:t>) = (</a:t>
            </a:r>
            <a:r>
              <a:rPr lang="en-US" dirty="0" err="1">
                <a:latin typeface="LM Sans 10pt Condensed" charset="0"/>
              </a:rPr>
              <a:t>c,a</a:t>
            </a:r>
            <a:r>
              <a:rPr lang="en-US" dirty="0">
                <a:latin typeface="LM Sans 10pt Condensed" charset="0"/>
              </a:rPr>
              <a:t>)</a:t>
            </a:r>
            <a:endParaRPr lang="en-US" dirty="0"/>
          </a:p>
          <a:p>
            <a:r>
              <a:rPr lang="en-US" sz="2400" dirty="0">
                <a:latin typeface="LM Sans 10pt Condensed" charset="0"/>
              </a:rPr>
              <a:t>G=&lt;V,E&gt;</a:t>
            </a:r>
          </a:p>
          <a:p>
            <a:pPr lvl="1"/>
            <a:r>
              <a:rPr lang="en-US" dirty="0">
                <a:latin typeface="LM Sans 10pt Condensed" charset="0"/>
              </a:rPr>
              <a:t>V = {</a:t>
            </a:r>
            <a:r>
              <a:rPr lang="en-US" dirty="0" err="1">
                <a:latin typeface="LM Sans 10pt Condensed" charset="0"/>
              </a:rPr>
              <a:t>a,b,c,d,e,f</a:t>
            </a:r>
            <a:r>
              <a:rPr lang="en-US" dirty="0">
                <a:latin typeface="LM Sans 10pt Condensed" charset="0"/>
              </a:rPr>
              <a:t>}</a:t>
            </a:r>
          </a:p>
          <a:p>
            <a:pPr lvl="1"/>
            <a:r>
              <a:rPr lang="en-US" dirty="0">
                <a:latin typeface="LM Sans 10pt Condensed" charset="0"/>
              </a:rPr>
              <a:t>E = {(</a:t>
            </a:r>
            <a:r>
              <a:rPr lang="en-US" dirty="0" err="1">
                <a:latin typeface="LM Sans 10pt Condensed" charset="0"/>
              </a:rPr>
              <a:t>a,b</a:t>
            </a:r>
            <a:r>
              <a:rPr lang="en-US" dirty="0">
                <a:latin typeface="LM Sans 10pt Condensed" charset="0"/>
              </a:rPr>
              <a:t>),(</a:t>
            </a:r>
            <a:r>
              <a:rPr lang="en-US" dirty="0" err="1">
                <a:latin typeface="LM Sans 10pt Condensed" charset="0"/>
              </a:rPr>
              <a:t>a,c</a:t>
            </a:r>
            <a:r>
              <a:rPr lang="en-US" dirty="0">
                <a:latin typeface="LM Sans 10pt Condensed" charset="0"/>
              </a:rPr>
              <a:t>),(</a:t>
            </a:r>
            <a:r>
              <a:rPr lang="en-US" dirty="0" err="1">
                <a:latin typeface="LM Sans 10pt Condensed" charset="0"/>
              </a:rPr>
              <a:t>a,d</a:t>
            </a:r>
            <a:r>
              <a:rPr lang="en-US" dirty="0">
                <a:latin typeface="LM Sans 10pt Condensed" charset="0"/>
              </a:rPr>
              <a:t>),(</a:t>
            </a:r>
            <a:r>
              <a:rPr lang="en-US" dirty="0" err="1">
                <a:latin typeface="LM Sans 10pt Condensed" charset="0"/>
              </a:rPr>
              <a:t>b,d</a:t>
            </a:r>
            <a:r>
              <a:rPr lang="en-US" dirty="0">
                <a:latin typeface="LM Sans 10pt Condensed" charset="0"/>
              </a:rPr>
              <a:t>),</a:t>
            </a:r>
            <a:br>
              <a:rPr lang="en-US" dirty="0">
                <a:latin typeface="LM Sans 10pt Condensed" charset="0"/>
              </a:rPr>
            </a:br>
            <a:r>
              <a:rPr lang="en-US" dirty="0">
                <a:latin typeface="LM Sans 10pt Condensed" charset="0"/>
              </a:rPr>
              <a:t>        (</a:t>
            </a:r>
            <a:r>
              <a:rPr lang="en-US" dirty="0" err="1">
                <a:latin typeface="LM Sans 10pt Condensed" charset="0"/>
              </a:rPr>
              <a:t>b,f</a:t>
            </a:r>
            <a:r>
              <a:rPr lang="en-US" dirty="0">
                <a:latin typeface="LM Sans 10pt Condensed" charset="0"/>
              </a:rPr>
              <a:t>),(</a:t>
            </a:r>
            <a:r>
              <a:rPr lang="en-US" dirty="0" err="1">
                <a:latin typeface="LM Sans 10pt Condensed" charset="0"/>
              </a:rPr>
              <a:t>c,d</a:t>
            </a:r>
            <a:r>
              <a:rPr lang="en-US" dirty="0">
                <a:latin typeface="LM Sans 10pt Condensed" charset="0"/>
              </a:rPr>
              <a:t>),(</a:t>
            </a:r>
            <a:r>
              <a:rPr lang="en-US" dirty="0" err="1">
                <a:latin typeface="LM Sans 10pt Condensed" charset="0"/>
              </a:rPr>
              <a:t>d,e</a:t>
            </a:r>
            <a:r>
              <a:rPr lang="en-US" dirty="0">
                <a:latin typeface="LM Sans 10pt Condensed" charset="0"/>
              </a:rPr>
              <a:t>),(</a:t>
            </a:r>
            <a:r>
              <a:rPr lang="en-US" dirty="0" err="1">
                <a:latin typeface="LM Sans 10pt Condensed" charset="0"/>
              </a:rPr>
              <a:t>d,f</a:t>
            </a:r>
            <a:r>
              <a:rPr lang="en-US" dirty="0">
                <a:latin typeface="LM Sans 10pt Condensed" charset="0"/>
              </a:rPr>
              <a:t>)}</a:t>
            </a:r>
          </a:p>
          <a:p>
            <a:endParaRPr lang="en-US" sz="2400" dirty="0"/>
          </a:p>
          <a:p>
            <a:endParaRPr lang="en-US" sz="2400" dirty="0">
              <a:latin typeface="LM Sans 10pt Condensed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E518FC-449A-5A43-878A-C65BD372E5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891" y="2494450"/>
            <a:ext cx="2946399" cy="183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80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76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Directed Graph (digraph)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4904" y="2494450"/>
            <a:ext cx="6245896" cy="4363550"/>
          </a:xfrm>
        </p:spPr>
        <p:txBody>
          <a:bodyPr>
            <a:noAutofit/>
          </a:bodyPr>
          <a:lstStyle/>
          <a:p>
            <a:r>
              <a:rPr lang="en-US" sz="2400" dirty="0"/>
              <a:t>Edges in directed graphs have a direction:</a:t>
            </a:r>
          </a:p>
          <a:p>
            <a:pPr lvl="1"/>
            <a:r>
              <a:rPr lang="en-US" dirty="0"/>
              <a:t>i.e. </a:t>
            </a:r>
            <a:r>
              <a:rPr lang="en-US" dirty="0">
                <a:latin typeface="LM Sans 10pt Condensed" charset="0"/>
              </a:rPr>
              <a:t>(</a:t>
            </a:r>
            <a:r>
              <a:rPr lang="en-US" dirty="0" err="1">
                <a:latin typeface="LM Sans 10pt Condensed" charset="0"/>
              </a:rPr>
              <a:t>a,c</a:t>
            </a:r>
            <a:r>
              <a:rPr lang="en-US" dirty="0">
                <a:latin typeface="LM Sans 10pt Condensed" charset="0"/>
              </a:rPr>
              <a:t>) </a:t>
            </a:r>
            <a:r>
              <a:rPr lang="en-US" dirty="0">
                <a:latin typeface="LM Sans 10pt Condensed" charset="0"/>
                <a:sym typeface="Symbol" charset="0"/>
              </a:rPr>
              <a:t></a:t>
            </a:r>
            <a:r>
              <a:rPr lang="en-US" dirty="0">
                <a:latin typeface="LM Sans 10pt Condensed" charset="0"/>
              </a:rPr>
              <a:t> (</a:t>
            </a:r>
            <a:r>
              <a:rPr lang="en-US" dirty="0" err="1">
                <a:latin typeface="LM Sans 10pt Condensed" charset="0"/>
              </a:rPr>
              <a:t>c,a</a:t>
            </a:r>
            <a:r>
              <a:rPr lang="en-US" dirty="0">
                <a:latin typeface="LM Sans 10pt Condensed" charset="0"/>
              </a:rPr>
              <a:t>)</a:t>
            </a:r>
            <a:endParaRPr lang="en-US" dirty="0"/>
          </a:p>
          <a:p>
            <a:pPr lvl="1"/>
            <a:r>
              <a:rPr lang="en-US" dirty="0">
                <a:latin typeface="LM Sans 10pt Condensed" charset="0"/>
              </a:rPr>
              <a:t>G=&lt;V,E&gt;</a:t>
            </a:r>
          </a:p>
          <a:p>
            <a:pPr lvl="2"/>
            <a:r>
              <a:rPr lang="en-US" sz="2400" dirty="0">
                <a:latin typeface="LM Sans 10pt Condensed" charset="0"/>
              </a:rPr>
              <a:t>V={</a:t>
            </a:r>
            <a:r>
              <a:rPr lang="en-US" sz="2400" dirty="0" err="1">
                <a:latin typeface="LM Sans 10pt Condensed" charset="0"/>
              </a:rPr>
              <a:t>a,b,c,d,e,f</a:t>
            </a:r>
            <a:r>
              <a:rPr lang="en-US" sz="2400" dirty="0">
                <a:latin typeface="LM Sans 10pt Condensed" charset="0"/>
              </a:rPr>
              <a:t>}</a:t>
            </a:r>
          </a:p>
          <a:p>
            <a:pPr lvl="2"/>
            <a:r>
              <a:rPr lang="en-US" sz="2400" dirty="0">
                <a:latin typeface="LM Sans 10pt Condensed" charset="0"/>
              </a:rPr>
              <a:t>E={(</a:t>
            </a:r>
            <a:r>
              <a:rPr lang="en-US" sz="2400" dirty="0" err="1">
                <a:latin typeface="LM Sans 10pt Condensed" charset="0"/>
              </a:rPr>
              <a:t>a,b</a:t>
            </a:r>
            <a:r>
              <a:rPr lang="en-US" sz="2400" dirty="0">
                <a:latin typeface="LM Sans 10pt Condensed" charset="0"/>
              </a:rPr>
              <a:t>),(</a:t>
            </a:r>
            <a:r>
              <a:rPr lang="en-US" sz="2400" dirty="0" err="1">
                <a:latin typeface="LM Sans 10pt Condensed" charset="0"/>
              </a:rPr>
              <a:t>a,c</a:t>
            </a:r>
            <a:r>
              <a:rPr lang="en-US" sz="2400" dirty="0">
                <a:latin typeface="LM Sans 10pt Condensed" charset="0"/>
              </a:rPr>
              <a:t>),(</a:t>
            </a:r>
            <a:r>
              <a:rPr lang="en-US" sz="2400" dirty="0" err="1">
                <a:latin typeface="LM Sans 10pt Condensed" charset="0"/>
              </a:rPr>
              <a:t>a,d</a:t>
            </a:r>
            <a:r>
              <a:rPr lang="en-US" sz="2400" dirty="0">
                <a:latin typeface="LM Sans 10pt Condensed" charset="0"/>
              </a:rPr>
              <a:t>),(</a:t>
            </a:r>
            <a:r>
              <a:rPr lang="en-US" sz="2400" dirty="0" err="1">
                <a:latin typeface="LM Sans 10pt Condensed" charset="0"/>
              </a:rPr>
              <a:t>b,f</a:t>
            </a:r>
            <a:r>
              <a:rPr lang="en-US" sz="2400" dirty="0">
                <a:latin typeface="LM Sans 10pt Condensed" charset="0"/>
              </a:rPr>
              <a:t>),(</a:t>
            </a:r>
            <a:r>
              <a:rPr lang="en-US" sz="2400" dirty="0" err="1">
                <a:latin typeface="LM Sans 10pt Condensed" charset="0"/>
              </a:rPr>
              <a:t>d,a</a:t>
            </a:r>
            <a:r>
              <a:rPr lang="en-US" sz="2400" dirty="0">
                <a:latin typeface="LM Sans 10pt Condensed" charset="0"/>
              </a:rPr>
              <a:t>),  (</a:t>
            </a:r>
            <a:r>
              <a:rPr lang="en-US" sz="2400" dirty="0" err="1">
                <a:latin typeface="LM Sans 10pt Condensed" charset="0"/>
              </a:rPr>
              <a:t>d,e</a:t>
            </a:r>
            <a:r>
              <a:rPr lang="en-US" sz="2400" dirty="0">
                <a:latin typeface="LM Sans 10pt Condensed" charset="0"/>
              </a:rPr>
              <a:t>),(</a:t>
            </a:r>
            <a:r>
              <a:rPr lang="en-US" sz="2400" dirty="0" err="1">
                <a:latin typeface="LM Sans 10pt Condensed" charset="0"/>
              </a:rPr>
              <a:t>d,f</a:t>
            </a:r>
            <a:r>
              <a:rPr lang="en-US" sz="2400" dirty="0">
                <a:latin typeface="LM Sans 10pt Condensed" charset="0"/>
              </a:rPr>
              <a:t>),(</a:t>
            </a:r>
            <a:r>
              <a:rPr lang="en-US" sz="2400" dirty="0" err="1">
                <a:latin typeface="LM Sans 10pt Condensed" charset="0"/>
              </a:rPr>
              <a:t>e,c</a:t>
            </a:r>
            <a:r>
              <a:rPr lang="en-US" sz="2400" dirty="0">
                <a:latin typeface="LM Sans 10pt Condensed" charset="0"/>
              </a:rPr>
              <a:t>),(</a:t>
            </a:r>
            <a:r>
              <a:rPr lang="en-US" sz="2400" dirty="0" err="1">
                <a:latin typeface="LM Sans 10pt Condensed" charset="0"/>
              </a:rPr>
              <a:t>e,f</a:t>
            </a:r>
            <a:r>
              <a:rPr lang="en-US" sz="2400" dirty="0">
                <a:latin typeface="LM Sans 10pt Condensed" charset="0"/>
              </a:rPr>
              <a:t>),(</a:t>
            </a:r>
            <a:r>
              <a:rPr lang="en-US" sz="2400" dirty="0" err="1">
                <a:latin typeface="LM Sans 10pt Condensed" charset="0"/>
              </a:rPr>
              <a:t>f,d</a:t>
            </a:r>
            <a:r>
              <a:rPr lang="en-US" sz="2400" dirty="0">
                <a:latin typeface="LM Sans 10pt Condensed" charset="0"/>
              </a:rPr>
              <a:t>)}</a:t>
            </a:r>
          </a:p>
          <a:p>
            <a:endParaRPr lang="en-US" sz="2400" dirty="0">
              <a:latin typeface="LM Sans 10pt Condensed" charset="0"/>
            </a:endParaRPr>
          </a:p>
        </p:txBody>
      </p:sp>
      <p:pic>
        <p:nvPicPr>
          <p:cNvPr id="83972" name="Picture 4" descr="Shape, arrow&#10;&#10;Description automatically generat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0589" y="2658271"/>
            <a:ext cx="2077442" cy="154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742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76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Graph Terminology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4904" y="2494450"/>
            <a:ext cx="4053545" cy="4107828"/>
          </a:xfrm>
        </p:spPr>
        <p:txBody>
          <a:bodyPr>
            <a:noAutofit/>
          </a:bodyPr>
          <a:lstStyle/>
          <a:p>
            <a:r>
              <a:rPr lang="en-US" sz="2200" dirty="0"/>
              <a:t>Neighbors</a:t>
            </a:r>
          </a:p>
          <a:p>
            <a:r>
              <a:rPr lang="en-US" sz="2200" dirty="0"/>
              <a:t>Vertex Degree:</a:t>
            </a:r>
          </a:p>
          <a:p>
            <a:pPr lvl="1"/>
            <a:r>
              <a:rPr lang="en-US" sz="2200" dirty="0"/>
              <a:t>In degree</a:t>
            </a:r>
          </a:p>
          <a:p>
            <a:pPr lvl="1"/>
            <a:r>
              <a:rPr lang="en-US" sz="2200" dirty="0"/>
              <a:t>Out degree</a:t>
            </a:r>
          </a:p>
          <a:p>
            <a:r>
              <a:rPr lang="en-US" sz="2200" dirty="0"/>
              <a:t>Paths</a:t>
            </a:r>
          </a:p>
          <a:p>
            <a:pPr lvl="1"/>
            <a:r>
              <a:rPr lang="en-US" sz="2200" dirty="0"/>
              <a:t>E.g. </a:t>
            </a:r>
            <a:r>
              <a:rPr lang="en-US" sz="2200" dirty="0">
                <a:latin typeface="LM Sans 10pt Condensed" charset="0"/>
              </a:rPr>
              <a:t>[a, b, f, d, e]</a:t>
            </a:r>
            <a:endParaRPr lang="en-US" sz="2200" dirty="0"/>
          </a:p>
          <a:p>
            <a:pPr lvl="1"/>
            <a:r>
              <a:rPr lang="en-US" sz="2200" dirty="0"/>
              <a:t>Path length</a:t>
            </a:r>
          </a:p>
          <a:p>
            <a:pPr lvl="1"/>
            <a:r>
              <a:rPr lang="en-US" sz="2200" dirty="0"/>
              <a:t>Simple path</a:t>
            </a:r>
          </a:p>
          <a:p>
            <a:pPr lvl="1"/>
            <a:r>
              <a:rPr lang="en-US" sz="2200" dirty="0"/>
              <a:t>Cycles</a:t>
            </a:r>
          </a:p>
          <a:p>
            <a:pPr lvl="2"/>
            <a:r>
              <a:rPr lang="en-US" sz="2200" dirty="0"/>
              <a:t>Acyclic graph</a:t>
            </a:r>
          </a:p>
          <a:p>
            <a:pPr lvl="2"/>
            <a:r>
              <a:rPr lang="en-US" sz="2200" dirty="0"/>
              <a:t>DAG</a:t>
            </a:r>
          </a:p>
        </p:txBody>
      </p:sp>
      <p:pic>
        <p:nvPicPr>
          <p:cNvPr id="86020" name="Picture 4" descr="Shape, arrow&#10;&#10;Description automatically generat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0103" y="3117852"/>
            <a:ext cx="2553129" cy="189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139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909</Words>
  <Application>Microsoft Office PowerPoint</Application>
  <PresentationFormat>Widescreen</PresentationFormat>
  <Paragraphs>145</Paragraphs>
  <Slides>13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Courier</vt:lpstr>
      <vt:lpstr>LM Sans 10pt Condensed</vt:lpstr>
      <vt:lpstr>Times</vt:lpstr>
      <vt:lpstr>Wingdings</vt:lpstr>
      <vt:lpstr>Office Theme</vt:lpstr>
      <vt:lpstr>Graphs</vt:lpstr>
      <vt:lpstr>Graphs</vt:lpstr>
      <vt:lpstr>Graph Applications</vt:lpstr>
      <vt:lpstr>More Examples of Graph Applications?</vt:lpstr>
      <vt:lpstr>Graph Notation</vt:lpstr>
      <vt:lpstr>Types of Graphs</vt:lpstr>
      <vt:lpstr>Undirected Graphs</vt:lpstr>
      <vt:lpstr>Directed Graph (digraph)</vt:lpstr>
      <vt:lpstr>Graph Terminology</vt:lpstr>
      <vt:lpstr>Graph Structures</vt:lpstr>
      <vt:lpstr>Graph Density</vt:lpstr>
      <vt:lpstr>Trees</vt:lpstr>
      <vt:lpstr>Graph representation: Adjacency Matrix and Adjacency 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Graphs</dc:title>
  <dc:creator>Siddiqui, Farhan</dc:creator>
  <cp:lastModifiedBy>MacCormick, John</cp:lastModifiedBy>
  <cp:revision>3</cp:revision>
  <dcterms:created xsi:type="dcterms:W3CDTF">2020-11-20T13:38:38Z</dcterms:created>
  <dcterms:modified xsi:type="dcterms:W3CDTF">2021-12-02T03:01:36Z</dcterms:modified>
</cp:coreProperties>
</file>