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7FBF-8AFE-4D22-90BF-32464105A6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2913D4-9E75-4E9F-9344-5CDBDCB04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AFAB21-BDF9-4BFD-A45C-5280408A3D62}"/>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5" name="Footer Placeholder 4">
            <a:extLst>
              <a:ext uri="{FF2B5EF4-FFF2-40B4-BE49-F238E27FC236}">
                <a16:creationId xmlns:a16="http://schemas.microsoft.com/office/drawing/2014/main" id="{6E012C24-AFB2-411D-80F9-CC41DA770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1C44F-3C9A-4FFD-8E5A-E650742BF03D}"/>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251862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4B859-E746-479F-9020-F55E4E1677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94D534-5019-4CDC-B1DF-28F0B9C3FB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59000-263F-40FB-9F03-BF0805251441}"/>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5" name="Footer Placeholder 4">
            <a:extLst>
              <a:ext uri="{FF2B5EF4-FFF2-40B4-BE49-F238E27FC236}">
                <a16:creationId xmlns:a16="http://schemas.microsoft.com/office/drawing/2014/main" id="{32344A2F-F2BF-4620-8CBB-776BAEB18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7F4AF-0690-4079-9FDD-7B191CDC4B6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62488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FEF2E-22A2-43F9-94BF-7DD028079B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234467-3463-4D68-B7BC-2A7B77E75F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783ED-2BE5-4A5B-B2F6-F8B241382A48}"/>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5" name="Footer Placeholder 4">
            <a:extLst>
              <a:ext uri="{FF2B5EF4-FFF2-40B4-BE49-F238E27FC236}">
                <a16:creationId xmlns:a16="http://schemas.microsoft.com/office/drawing/2014/main" id="{8E261A8B-F380-4A4E-AB27-ABD1E0E8D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5738B-0598-4873-ABBF-F03A2CF258F2}"/>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415396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D603B-6AFC-42A5-8E7E-91DEB9753B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7C9CC-EF2C-41BB-9CD0-48A6AF6FA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88566-8346-42AE-A9BA-AF9C04F086E7}"/>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5" name="Footer Placeholder 4">
            <a:extLst>
              <a:ext uri="{FF2B5EF4-FFF2-40B4-BE49-F238E27FC236}">
                <a16:creationId xmlns:a16="http://schemas.microsoft.com/office/drawing/2014/main" id="{F4FEE3A0-6F98-46B3-8602-0D16CC508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2BD6F-7624-4C75-AD53-66A8E952A8FC}"/>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91525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8E41-597C-4D28-804D-44E8F17779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BD2277-0B2E-47B1-8BC4-CBF25768C8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41A8EB-365B-4217-905D-6AC3EC83DBD9}"/>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5" name="Footer Placeholder 4">
            <a:extLst>
              <a:ext uri="{FF2B5EF4-FFF2-40B4-BE49-F238E27FC236}">
                <a16:creationId xmlns:a16="http://schemas.microsoft.com/office/drawing/2014/main" id="{3BBF0E63-A389-456A-B289-9C108D280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3B21-5F19-4544-9B11-FD083730928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290523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1535D-B4FD-48EF-8F9D-2B6C574233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CBF27-DDC0-49A7-B6DC-96C96DC9F7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F0EE9C-B5E7-4322-8FB1-FBCDF86E99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D37ABC-F937-4537-9217-8C6B8A212465}"/>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6" name="Footer Placeholder 5">
            <a:extLst>
              <a:ext uri="{FF2B5EF4-FFF2-40B4-BE49-F238E27FC236}">
                <a16:creationId xmlns:a16="http://schemas.microsoft.com/office/drawing/2014/main" id="{A6FF32AF-5CB2-4BF4-9ED1-005F9FC20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FF6C8-C846-4B35-B41F-D28EBC3D206B}"/>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859910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1831C-B761-4109-8241-43795E7A3B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C8C94-6B15-4C5B-89B4-325B14C22F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920128-6689-4F40-8B37-15677007F4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3255AA-BF76-4844-8834-6473F3850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77BB30-9275-439E-9CED-85AE9BDC79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3F0480-3707-4D4A-BD00-25649C35A0F9}"/>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8" name="Footer Placeholder 7">
            <a:extLst>
              <a:ext uri="{FF2B5EF4-FFF2-40B4-BE49-F238E27FC236}">
                <a16:creationId xmlns:a16="http://schemas.microsoft.com/office/drawing/2014/main" id="{202840E9-71F6-4AD5-85B7-A8BA23FF40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57AB09-C5E1-4737-B1F8-D1F935D14D57}"/>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172868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E8A4-C88A-45E0-AA34-C50547A432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342D3-23AF-49E4-BCEE-CB0996480811}"/>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4" name="Footer Placeholder 3">
            <a:extLst>
              <a:ext uri="{FF2B5EF4-FFF2-40B4-BE49-F238E27FC236}">
                <a16:creationId xmlns:a16="http://schemas.microsoft.com/office/drawing/2014/main" id="{5AECDA7D-40E0-40AE-AB0A-7D4063AA4A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B3ABB5-3578-4A68-A3B8-8935619C4E68}"/>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32272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E123E-A10A-48B7-9C77-D8B864054E84}"/>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3" name="Footer Placeholder 2">
            <a:extLst>
              <a:ext uri="{FF2B5EF4-FFF2-40B4-BE49-F238E27FC236}">
                <a16:creationId xmlns:a16="http://schemas.microsoft.com/office/drawing/2014/main" id="{0FBAE75E-04B8-4C88-BB66-E662624BDD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2E2563-F86C-4AC1-A7F5-D7262A766B8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02157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03ABB-966C-43B5-8006-4FB812D58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5511C6-49E1-44A2-B207-967401706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F67DB0-4DAE-43B4-936A-959FB769A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12A29F-C74D-4B68-805A-909853FA0466}"/>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6" name="Footer Placeholder 5">
            <a:extLst>
              <a:ext uri="{FF2B5EF4-FFF2-40B4-BE49-F238E27FC236}">
                <a16:creationId xmlns:a16="http://schemas.microsoft.com/office/drawing/2014/main" id="{1D48A4B3-A202-416D-AEC7-9F37C8761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ED7C1-13FD-44A6-AD3A-7BEA5A2A9C0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42189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4914-DD9E-4CFB-AB85-68511E7FE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6DF2C9-EFD3-4E1D-ADB1-2B0A695353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399FB8-914C-4E03-9E34-F09673834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5D347-30CE-4893-BA7D-917AE1FE4BB9}"/>
              </a:ext>
            </a:extLst>
          </p:cNvPr>
          <p:cNvSpPr>
            <a:spLocks noGrp="1"/>
          </p:cNvSpPr>
          <p:nvPr>
            <p:ph type="dt" sz="half" idx="10"/>
          </p:nvPr>
        </p:nvSpPr>
        <p:spPr/>
        <p:txBody>
          <a:bodyPr/>
          <a:lstStyle/>
          <a:p>
            <a:fld id="{B2A44CF4-77C4-4386-8B5F-FD66B3197272}" type="datetimeFigureOut">
              <a:rPr lang="en-US" smtClean="0"/>
              <a:t>9/29/2021</a:t>
            </a:fld>
            <a:endParaRPr lang="en-US"/>
          </a:p>
        </p:txBody>
      </p:sp>
      <p:sp>
        <p:nvSpPr>
          <p:cNvPr id="6" name="Footer Placeholder 5">
            <a:extLst>
              <a:ext uri="{FF2B5EF4-FFF2-40B4-BE49-F238E27FC236}">
                <a16:creationId xmlns:a16="http://schemas.microsoft.com/office/drawing/2014/main" id="{76B42495-53FE-4A89-9B8C-6BCDF067B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D3A519-148D-4FF4-9433-4C784A9D6E4A}"/>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10878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5A5EA2-14A7-4B3A-8287-39BA3EE05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8FD4B1-2EF2-4B4F-A21F-1E19BC2BD9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2B404-6EB1-4E1B-B041-4C91ACBE5B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44CF4-77C4-4386-8B5F-FD66B3197272}" type="datetimeFigureOut">
              <a:rPr lang="en-US" smtClean="0"/>
              <a:t>9/29/2021</a:t>
            </a:fld>
            <a:endParaRPr lang="en-US"/>
          </a:p>
        </p:txBody>
      </p:sp>
      <p:sp>
        <p:nvSpPr>
          <p:cNvPr id="5" name="Footer Placeholder 4">
            <a:extLst>
              <a:ext uri="{FF2B5EF4-FFF2-40B4-BE49-F238E27FC236}">
                <a16:creationId xmlns:a16="http://schemas.microsoft.com/office/drawing/2014/main" id="{0E3CF690-910A-4834-A9E6-D8D51D56E3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C6C820-06B5-4689-AEEA-CF8D64B1F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8C91D-AEBA-45A4-85EC-351A400A841E}" type="slidenum">
              <a:rPr lang="en-US" smtClean="0"/>
              <a:t>‹#›</a:t>
            </a:fld>
            <a:endParaRPr lang="en-US"/>
          </a:p>
        </p:txBody>
      </p:sp>
    </p:spTree>
    <p:extLst>
      <p:ext uri="{BB962C8B-B14F-4D97-AF65-F5344CB8AC3E}">
        <p14:creationId xmlns:p14="http://schemas.microsoft.com/office/powerpoint/2010/main" val="295872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82C09-2C39-4FB8-B201-84E9E852EFED}"/>
              </a:ext>
            </a:extLst>
          </p:cNvPr>
          <p:cNvSpPr>
            <a:spLocks noGrp="1"/>
          </p:cNvSpPr>
          <p:nvPr>
            <p:ph type="title"/>
          </p:nvPr>
        </p:nvSpPr>
        <p:spPr/>
        <p:txBody>
          <a:bodyPr/>
          <a:lstStyle/>
          <a:p>
            <a:r>
              <a:rPr lang="en-US" dirty="0"/>
              <a:t>Tollbooth allegory</a:t>
            </a:r>
          </a:p>
        </p:txBody>
      </p:sp>
      <p:sp>
        <p:nvSpPr>
          <p:cNvPr id="3" name="Content Placeholder 2">
            <a:extLst>
              <a:ext uri="{FF2B5EF4-FFF2-40B4-BE49-F238E27FC236}">
                <a16:creationId xmlns:a16="http://schemas.microsoft.com/office/drawing/2014/main" id="{2AFD114D-5279-4ADC-9A95-8918BF1715E8}"/>
              </a:ext>
            </a:extLst>
          </p:cNvPr>
          <p:cNvSpPr>
            <a:spLocks noGrp="1"/>
          </p:cNvSpPr>
          <p:nvPr>
            <p:ph idx="1"/>
          </p:nvPr>
        </p:nvSpPr>
        <p:spPr>
          <a:xfrm>
            <a:off x="838200" y="1825625"/>
            <a:ext cx="10664952" cy="3843655"/>
          </a:xfrm>
        </p:spPr>
        <p:txBody>
          <a:bodyPr>
            <a:normAutofit/>
          </a:bodyPr>
          <a:lstStyle/>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We pass a tollbooth every day on the way to work. The tollbooth charges one dollar on the first day, two dollars on the second day, four dollars on the fourth day, eight dollars on the eighth day, $16 on the 16</a:t>
            </a: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3600" dirty="0">
                <a:effectLst/>
                <a:latin typeface="Calibri" panose="020F0502020204030204" pitchFamily="34" charset="0"/>
                <a:ea typeface="Calibri" panose="020F0502020204030204" pitchFamily="34" charset="0"/>
                <a:cs typeface="Times New Roman" panose="02020603050405020304" pitchFamily="18" charset="0"/>
              </a:rPr>
              <a:t> day, and so on. On days that are not a power of two, there is no charge. </a:t>
            </a:r>
          </a:p>
          <a:p>
            <a:pPr marL="0" indent="0">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On average, how much do we have to pay every day?</a:t>
            </a:r>
          </a:p>
          <a:p>
            <a:endParaRPr lang="en-US" sz="4800" dirty="0"/>
          </a:p>
        </p:txBody>
      </p:sp>
    </p:spTree>
    <p:extLst>
      <p:ext uri="{BB962C8B-B14F-4D97-AF65-F5344CB8AC3E}">
        <p14:creationId xmlns:p14="http://schemas.microsoft.com/office/powerpoint/2010/main" val="228776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Tollbooth allegory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Tollbooth allegory</dc:title>
  <dc:creator>MacCormick, John</dc:creator>
  <cp:lastModifiedBy>MacCormick, John</cp:lastModifiedBy>
  <cp:revision>1</cp:revision>
  <dcterms:created xsi:type="dcterms:W3CDTF">2021-09-30T02:42:08Z</dcterms:created>
  <dcterms:modified xsi:type="dcterms:W3CDTF">2021-09-30T02:43:17Z</dcterms:modified>
</cp:coreProperties>
</file>